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0"/>
  </p:notesMasterIdLst>
  <p:handoutMasterIdLst>
    <p:handoutMasterId r:id="rId21"/>
  </p:handoutMasterIdLst>
  <p:sldIdLst>
    <p:sldId id="289" r:id="rId5"/>
    <p:sldId id="311" r:id="rId6"/>
    <p:sldId id="278" r:id="rId7"/>
    <p:sldId id="309" r:id="rId8"/>
    <p:sldId id="312" r:id="rId9"/>
    <p:sldId id="313" r:id="rId10"/>
    <p:sldId id="314" r:id="rId11"/>
    <p:sldId id="315" r:id="rId12"/>
    <p:sldId id="316" r:id="rId13"/>
    <p:sldId id="317" r:id="rId14"/>
    <p:sldId id="318" r:id="rId15"/>
    <p:sldId id="307" r:id="rId16"/>
    <p:sldId id="302" r:id="rId17"/>
    <p:sldId id="320" r:id="rId18"/>
    <p:sldId id="3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70"/>
  </p:normalViewPr>
  <p:slideViewPr>
    <p:cSldViewPr snapToGrid="0">
      <p:cViewPr varScale="1">
        <p:scale>
          <a:sx n="59" d="100"/>
          <a:sy n="59" d="100"/>
        </p:scale>
        <p:origin x="200" y="440"/>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3D6640C-F6A0-4351-856B-14836F234E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FC280B7B-2795-4857-B84E-9C600536A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120AE1-5DBC-4417-A73B-5F29B67C532C}" type="datetimeFigureOut">
              <a:rPr lang="en-US" smtClean="0"/>
              <a:t>4/26/21</a:t>
            </a:fld>
            <a:endParaRPr lang="en-US" dirty="0"/>
          </a:p>
        </p:txBody>
      </p:sp>
      <p:sp>
        <p:nvSpPr>
          <p:cNvPr id="4" name="Footer Placeholder 3">
            <a:extLst>
              <a:ext uri="{FF2B5EF4-FFF2-40B4-BE49-F238E27FC236}">
                <a16:creationId xmlns:a16="http://schemas.microsoft.com/office/drawing/2014/main" xmlns="" id="{96C3ACD6-6E00-4BE1-A684-34A6BD202E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BA7F20A5-CEF2-4B11-A0A4-0F4BC0BD64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822411-A9A9-4A09-A341-69C657AB42A1}" type="slidenum">
              <a:rPr lang="en-US" smtClean="0"/>
              <a:t>‹#›</a:t>
            </a:fld>
            <a:endParaRPr lang="en-US" dirty="0"/>
          </a:p>
        </p:txBody>
      </p:sp>
    </p:spTree>
    <p:extLst>
      <p:ext uri="{BB962C8B-B14F-4D97-AF65-F5344CB8AC3E}">
        <p14:creationId xmlns:p14="http://schemas.microsoft.com/office/powerpoint/2010/main" val="655888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4/26/21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31401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10</a:t>
            </a:fld>
            <a:endParaRPr lang="en-US" dirty="0"/>
          </a:p>
        </p:txBody>
      </p:sp>
    </p:spTree>
    <p:extLst>
      <p:ext uri="{BB962C8B-B14F-4D97-AF65-F5344CB8AC3E}">
        <p14:creationId xmlns:p14="http://schemas.microsoft.com/office/powerpoint/2010/main" val="167866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11</a:t>
            </a:fld>
            <a:endParaRPr lang="en-US" dirty="0"/>
          </a:p>
        </p:txBody>
      </p:sp>
    </p:spTree>
    <p:extLst>
      <p:ext uri="{BB962C8B-B14F-4D97-AF65-F5344CB8AC3E}">
        <p14:creationId xmlns:p14="http://schemas.microsoft.com/office/powerpoint/2010/main" val="317643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12</a:t>
            </a:fld>
            <a:endParaRPr lang="en-US" dirty="0"/>
          </a:p>
        </p:txBody>
      </p:sp>
    </p:spTree>
    <p:extLst>
      <p:ext uri="{BB962C8B-B14F-4D97-AF65-F5344CB8AC3E}">
        <p14:creationId xmlns:p14="http://schemas.microsoft.com/office/powerpoint/2010/main" val="221536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13</a:t>
            </a:fld>
            <a:endParaRPr lang="en-US" dirty="0"/>
          </a:p>
        </p:txBody>
      </p:sp>
    </p:spTree>
    <p:extLst>
      <p:ext uri="{BB962C8B-B14F-4D97-AF65-F5344CB8AC3E}">
        <p14:creationId xmlns:p14="http://schemas.microsoft.com/office/powerpoint/2010/main" val="3070863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14</a:t>
            </a:fld>
            <a:endParaRPr lang="en-US" dirty="0"/>
          </a:p>
        </p:txBody>
      </p:sp>
    </p:spTree>
    <p:extLst>
      <p:ext uri="{BB962C8B-B14F-4D97-AF65-F5344CB8AC3E}">
        <p14:creationId xmlns:p14="http://schemas.microsoft.com/office/powerpoint/2010/main" val="2084816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15</a:t>
            </a:fld>
            <a:endParaRPr lang="en-US" dirty="0"/>
          </a:p>
        </p:txBody>
      </p:sp>
    </p:spTree>
    <p:extLst>
      <p:ext uri="{BB962C8B-B14F-4D97-AF65-F5344CB8AC3E}">
        <p14:creationId xmlns:p14="http://schemas.microsoft.com/office/powerpoint/2010/main" val="64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112727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2089699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250863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226020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970485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58270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8</a:t>
            </a:fld>
            <a:endParaRPr lang="en-US" dirty="0"/>
          </a:p>
        </p:txBody>
      </p:sp>
    </p:spTree>
    <p:extLst>
      <p:ext uri="{BB962C8B-B14F-4D97-AF65-F5344CB8AC3E}">
        <p14:creationId xmlns:p14="http://schemas.microsoft.com/office/powerpoint/2010/main" val="89560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9</a:t>
            </a:fld>
            <a:endParaRPr lang="en-US" dirty="0"/>
          </a:p>
        </p:txBody>
      </p:sp>
    </p:spTree>
    <p:extLst>
      <p:ext uri="{BB962C8B-B14F-4D97-AF65-F5344CB8AC3E}">
        <p14:creationId xmlns:p14="http://schemas.microsoft.com/office/powerpoint/2010/main" val="156562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a:extLst>
              <a:ext uri="{FF2B5EF4-FFF2-40B4-BE49-F238E27FC236}">
                <a16:creationId xmlns:a16="http://schemas.microsoft.com/office/drawing/2014/main" xmlns="" id="{88B91F7B-C4AF-4FC6-A6BE-657DEF6D5358}"/>
              </a:ext>
            </a:extLst>
          </p:cNvPr>
          <p:cNvSpPr>
            <a:spLocks noGrp="1"/>
          </p:cNvSpPr>
          <p:nvPr>
            <p:ph type="dt" sz="half" idx="10"/>
          </p:nvPr>
        </p:nvSpPr>
        <p:spPr/>
        <p:txBody>
          <a:bodyPr/>
          <a:lstStyle/>
          <a:p>
            <a:fld id="{8DA08ED5-AEFE-4443-9040-726EF6690995}" type="datetime1">
              <a:rPr lang="en-US" smtClean="0"/>
              <a:t>4/26/21</a:t>
            </a:fld>
            <a:endParaRPr lang="en-US" dirty="0"/>
          </a:p>
        </p:txBody>
      </p:sp>
      <p:sp>
        <p:nvSpPr>
          <p:cNvPr id="5" name="Footer Placeholder 4">
            <a:extLst>
              <a:ext uri="{FF2B5EF4-FFF2-40B4-BE49-F238E27FC236}">
                <a16:creationId xmlns:a16="http://schemas.microsoft.com/office/drawing/2014/main" xmlns="" id="{5BED32F8-B0C7-4332-B0A5-BC19DD8C4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0030946-D0C7-4F78-94B0-427DAA6D5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with Three Sections">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xmlns=""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11" name="Oval 10">
            <a:extLst>
              <a:ext uri="{FF2B5EF4-FFF2-40B4-BE49-F238E27FC236}">
                <a16:creationId xmlns:a16="http://schemas.microsoft.com/office/drawing/2014/main" xmlns=""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690E0AA-5363-4861-AB6B-0E4D34D74B92}"/>
              </a:ext>
            </a:extLst>
          </p:cNvPr>
          <p:cNvSpPr>
            <a:spLocks noGrp="1"/>
          </p:cNvSpPr>
          <p:nvPr>
            <p:ph type="title"/>
          </p:nvPr>
        </p:nvSpPr>
        <p:spPr>
          <a:xfrm>
            <a:off x="839788" y="417362"/>
            <a:ext cx="3932237" cy="1302111"/>
          </a:xfrm>
        </p:spPr>
        <p:txBody>
          <a:bodyPr anchor="b"/>
          <a:lstStyle>
            <a:lvl1pPr>
              <a:defRPr sz="3200"/>
            </a:lvl1pPr>
          </a:lstStyle>
          <a:p>
            <a:r>
              <a:rPr lang="en-US" smtClean="0"/>
              <a:t>Click to edit Master title style</a:t>
            </a:r>
            <a:endParaRPr lang="en-US"/>
          </a:p>
        </p:txBody>
      </p:sp>
      <p:sp>
        <p:nvSpPr>
          <p:cNvPr id="4" name="Text Placeholder 3">
            <a:extLst>
              <a:ext uri="{FF2B5EF4-FFF2-40B4-BE49-F238E27FC236}">
                <a16:creationId xmlns:a16="http://schemas.microsoft.com/office/drawing/2014/main" xmlns="" id="{EA79774D-36EB-4201-B1AC-922DD2E06640}"/>
              </a:ext>
            </a:extLst>
          </p:cNvPr>
          <p:cNvSpPr>
            <a:spLocks noGrp="1"/>
          </p:cNvSpPr>
          <p:nvPr>
            <p:ph type="body" sz="half" idx="2"/>
          </p:nvPr>
        </p:nvSpPr>
        <p:spPr>
          <a:xfrm>
            <a:off x="7294251" y="119269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a:lstStyle/>
          <a:p>
            <a:fld id="{8C6D634D-0427-413D-A0D0-098959D06FEF}" type="datetime1">
              <a:rPr lang="en-US" smtClean="0"/>
              <a:t>4/26/21</a:t>
            </a:fld>
            <a:endParaRPr lang="en-US" dirty="0"/>
          </a:p>
        </p:txBody>
      </p:sp>
      <p:sp>
        <p:nvSpPr>
          <p:cNvPr id="6" name="Footer Placeholder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9" name="object 2">
            <a:extLst>
              <a:ext uri="{FF2B5EF4-FFF2-40B4-BE49-F238E27FC236}">
                <a16:creationId xmlns:a16="http://schemas.microsoft.com/office/drawing/2014/main" xmlns=""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endParaRPr lang="en-US" noProof="0" dirty="0"/>
          </a:p>
        </p:txBody>
      </p:sp>
      <p:sp>
        <p:nvSpPr>
          <p:cNvPr id="3" name="Picture Placeholder 2">
            <a:extLst>
              <a:ext uri="{FF2B5EF4-FFF2-40B4-BE49-F238E27FC236}">
                <a16:creationId xmlns:a16="http://schemas.microsoft.com/office/drawing/2014/main" xmlns="" id="{8D44B7CE-2038-4CCA-AA8A-D03DE5FD956E}"/>
              </a:ext>
            </a:extLst>
          </p:cNvPr>
          <p:cNvSpPr>
            <a:spLocks noGrp="1"/>
          </p:cNvSpPr>
          <p:nvPr>
            <p:ph type="pic" idx="1"/>
          </p:nvPr>
        </p:nvSpPr>
        <p:spPr>
          <a:xfrm>
            <a:off x="0" y="2781223"/>
            <a:ext cx="6040800" cy="273690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Picture Placeholder 28">
            <a:extLst>
              <a:ext uri="{FF2B5EF4-FFF2-40B4-BE49-F238E27FC236}">
                <a16:creationId xmlns:a16="http://schemas.microsoft.com/office/drawing/2014/main" xmlns="" id="{2EB2F967-97B6-4CA8-B3E7-5FF7CA2BDD8C}"/>
              </a:ext>
            </a:extLst>
          </p:cNvPr>
          <p:cNvSpPr>
            <a:spLocks noGrp="1"/>
          </p:cNvSpPr>
          <p:nvPr>
            <p:ph type="pic" sz="quarter" idx="19"/>
          </p:nvPr>
        </p:nvSpPr>
        <p:spPr>
          <a:xfrm>
            <a:off x="6586106" y="1188012"/>
            <a:ext cx="376237" cy="376237"/>
          </a:xfrm>
        </p:spPr>
        <p:txBody>
          <a:bodyPr>
            <a:normAutofit/>
          </a:bodyPr>
          <a:lstStyle>
            <a:lvl1pPr marL="0" indent="0" algn="ctr">
              <a:buNone/>
              <a:defRPr sz="400"/>
            </a:lvl1pPr>
          </a:lstStyle>
          <a:p>
            <a:r>
              <a:rPr lang="en-US" smtClean="0"/>
              <a:t>Click icon to add picture</a:t>
            </a:r>
            <a:endParaRPr lang="en-US" dirty="0"/>
          </a:p>
        </p:txBody>
      </p:sp>
      <p:sp>
        <p:nvSpPr>
          <p:cNvPr id="13" name="Picture Placeholder 28">
            <a:extLst>
              <a:ext uri="{FF2B5EF4-FFF2-40B4-BE49-F238E27FC236}">
                <a16:creationId xmlns:a16="http://schemas.microsoft.com/office/drawing/2014/main" xmlns="" id="{5E78E133-FE09-456A-8463-9EFAC6ADE26B}"/>
              </a:ext>
            </a:extLst>
          </p:cNvPr>
          <p:cNvSpPr>
            <a:spLocks noGrp="1"/>
          </p:cNvSpPr>
          <p:nvPr>
            <p:ph type="pic" sz="quarter" idx="22"/>
          </p:nvPr>
        </p:nvSpPr>
        <p:spPr>
          <a:xfrm>
            <a:off x="6586106" y="2878015"/>
            <a:ext cx="376237" cy="376237"/>
          </a:xfrm>
        </p:spPr>
        <p:txBody>
          <a:bodyPr>
            <a:normAutofit/>
          </a:bodyPr>
          <a:lstStyle>
            <a:lvl1pPr marL="0" indent="0" algn="ctr">
              <a:buNone/>
              <a:defRPr sz="400"/>
            </a:lvl1pPr>
          </a:lstStyle>
          <a:p>
            <a:r>
              <a:rPr lang="en-US" smtClean="0"/>
              <a:t>Click icon to add picture</a:t>
            </a:r>
            <a:endParaRPr lang="en-US" dirty="0"/>
          </a:p>
        </p:txBody>
      </p:sp>
      <p:sp>
        <p:nvSpPr>
          <p:cNvPr id="14" name="Text Placeholder 3">
            <a:extLst>
              <a:ext uri="{FF2B5EF4-FFF2-40B4-BE49-F238E27FC236}">
                <a16:creationId xmlns:a16="http://schemas.microsoft.com/office/drawing/2014/main" xmlns="" id="{7F0C3496-EA4B-43E5-9704-968F80A8552C}"/>
              </a:ext>
            </a:extLst>
          </p:cNvPr>
          <p:cNvSpPr>
            <a:spLocks noGrp="1"/>
          </p:cNvSpPr>
          <p:nvPr>
            <p:ph type="body" sz="half" idx="23"/>
          </p:nvPr>
        </p:nvSpPr>
        <p:spPr>
          <a:xfrm>
            <a:off x="7294250" y="288035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5" name="Picture Placeholder 28">
            <a:extLst>
              <a:ext uri="{FF2B5EF4-FFF2-40B4-BE49-F238E27FC236}">
                <a16:creationId xmlns:a16="http://schemas.microsoft.com/office/drawing/2014/main" xmlns="" id="{13414E14-9FEB-40F8-AE6E-319637A8F1CB}"/>
              </a:ext>
            </a:extLst>
          </p:cNvPr>
          <p:cNvSpPr>
            <a:spLocks noGrp="1"/>
          </p:cNvSpPr>
          <p:nvPr>
            <p:ph type="pic" sz="quarter" idx="24"/>
          </p:nvPr>
        </p:nvSpPr>
        <p:spPr>
          <a:xfrm>
            <a:off x="6586106" y="4568018"/>
            <a:ext cx="376237" cy="376237"/>
          </a:xfrm>
        </p:spPr>
        <p:txBody>
          <a:bodyPr>
            <a:normAutofit/>
          </a:bodyPr>
          <a:lstStyle>
            <a:lvl1pPr marL="0" indent="0" algn="ctr">
              <a:buNone/>
              <a:defRPr sz="400"/>
            </a:lvl1pPr>
          </a:lstStyle>
          <a:p>
            <a:r>
              <a:rPr lang="en-US" smtClean="0"/>
              <a:t>Click icon to add picture</a:t>
            </a:r>
            <a:endParaRPr lang="en-US" dirty="0"/>
          </a:p>
        </p:txBody>
      </p:sp>
      <p:sp>
        <p:nvSpPr>
          <p:cNvPr id="16" name="Text Placeholder 3">
            <a:extLst>
              <a:ext uri="{FF2B5EF4-FFF2-40B4-BE49-F238E27FC236}">
                <a16:creationId xmlns:a16="http://schemas.microsoft.com/office/drawing/2014/main" xmlns="" id="{8EC97C88-8B4C-4665-845B-95CE8F237779}"/>
              </a:ext>
            </a:extLst>
          </p:cNvPr>
          <p:cNvSpPr>
            <a:spLocks noGrp="1"/>
          </p:cNvSpPr>
          <p:nvPr>
            <p:ph type="body" sz="half" idx="25"/>
          </p:nvPr>
        </p:nvSpPr>
        <p:spPr>
          <a:xfrm>
            <a:off x="7294250" y="4568018"/>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85649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11141-A77D-4E0E-8CAF-4CD3B279937B}"/>
              </a:ext>
            </a:extLst>
          </p:cNvPr>
          <p:cNvSpPr>
            <a:spLocks noGrp="1"/>
          </p:cNvSpPr>
          <p:nvPr>
            <p:ph type="title"/>
          </p:nvPr>
        </p:nvSpPr>
        <p:spPr/>
        <p:txBody>
          <a:body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xmlns="" id="{017EFDE0-5A54-402A-B0C3-6BC0BB739C25}"/>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xmlns="" id="{8A2825AD-4585-4E37-A076-3D0070C9300C}"/>
              </a:ext>
            </a:extLst>
          </p:cNvPr>
          <p:cNvSpPr>
            <a:spLocks noGrp="1"/>
          </p:cNvSpPr>
          <p:nvPr>
            <p:ph type="dt" sz="half" idx="10"/>
          </p:nvPr>
        </p:nvSpPr>
        <p:spPr/>
        <p:txBody>
          <a:bodyPr/>
          <a:lstStyle/>
          <a:p>
            <a:fld id="{0312561F-7E45-400C-8758-912CDFE9410A}" type="datetime1">
              <a:rPr lang="en-US" smtClean="0"/>
              <a:t>4/26/21</a:t>
            </a:fld>
            <a:endParaRPr lang="en-US" dirty="0"/>
          </a:p>
        </p:txBody>
      </p:sp>
      <p:sp>
        <p:nvSpPr>
          <p:cNvPr id="5" name="Footer Placeholder 4">
            <a:extLst>
              <a:ext uri="{FF2B5EF4-FFF2-40B4-BE49-F238E27FC236}">
                <a16:creationId xmlns:a16="http://schemas.microsoft.com/office/drawing/2014/main" xmlns="" id="{512064AD-EDC3-4B13-8CD6-49EB60099E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890FD1E-16F6-49B1-A938-8CE601ED7AFC}"/>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xmlns="" id="{B24D83DC-20E7-4B71-9794-36FC33B1BA03}"/>
              </a:ext>
            </a:extLst>
          </p:cNvPr>
          <p:cNvSpPr>
            <a:spLocks noGrp="1"/>
          </p:cNvSpPr>
          <p:nvPr>
            <p:ph type="dt" sz="half" idx="10"/>
          </p:nvPr>
        </p:nvSpPr>
        <p:spPr/>
        <p:txBody>
          <a:bodyPr/>
          <a:lstStyle/>
          <a:p>
            <a:fld id="{85E24BC7-4CDB-41D7-81AF-9CE8473FF4B8}" type="datetime1">
              <a:rPr lang="en-US" smtClean="0"/>
              <a:t>4/26/21</a:t>
            </a:fld>
            <a:endParaRPr lang="en-US" dirty="0"/>
          </a:p>
        </p:txBody>
      </p:sp>
      <p:sp>
        <p:nvSpPr>
          <p:cNvPr id="5" name="Footer Placeholder 4">
            <a:extLst>
              <a:ext uri="{FF2B5EF4-FFF2-40B4-BE49-F238E27FC236}">
                <a16:creationId xmlns:a16="http://schemas.microsoft.com/office/drawing/2014/main" xmlns="" id="{44E7D103-1290-4592-B37C-19C9C9DBEA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5955B1B-4A5C-42C7-99A5-B8217736F178}"/>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4E60EB58-EF7E-435A-8B07-B5BCF3AF119F}"/>
              </a:ext>
            </a:extLst>
          </p:cNvPr>
          <p:cNvSpPr>
            <a:spLocks noGrp="1"/>
          </p:cNvSpPr>
          <p:nvPr>
            <p:ph type="sldNum" sz="quarter" idx="12"/>
          </p:nvPr>
        </p:nvSpPr>
        <p:spPr/>
        <p:txBody>
          <a:bodyPr/>
          <a:lstStyle/>
          <a:p>
            <a:fld id="{82EE24B5-652C-4DB5-B7C3-B5BBEC1280B1}" type="slidenum">
              <a:rPr lang="en-US" smtClean="0"/>
              <a:t>‹#›</a:t>
            </a:fld>
            <a:endParaRPr lang="en-US" dirty="0"/>
          </a:p>
        </p:txBody>
      </p:sp>
      <p:sp>
        <p:nvSpPr>
          <p:cNvPr id="2" name="Title 1">
            <a:extLst>
              <a:ext uri="{FF2B5EF4-FFF2-40B4-BE49-F238E27FC236}">
                <a16:creationId xmlns:a16="http://schemas.microsoft.com/office/drawing/2014/main" xmlns="" id="{E7F76098-6FA1-470A-BEF4-E4B0AC75E8FE}"/>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4B647ABC-6745-43B6-8A64-6E191BD65CA2}"/>
              </a:ext>
            </a:extLst>
          </p:cNvPr>
          <p:cNvSpPr>
            <a:spLocks noGrp="1"/>
          </p:cNvSpPr>
          <p:nvPr>
            <p:ph sz="half" idx="1"/>
          </p:nvPr>
        </p:nvSpPr>
        <p:spPr>
          <a:xfrm>
            <a:off x="838200" y="1825625"/>
            <a:ext cx="5181600" cy="4351338"/>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a:extLst>
              <a:ext uri="{FF2B5EF4-FFF2-40B4-BE49-F238E27FC236}">
                <a16:creationId xmlns:a16="http://schemas.microsoft.com/office/drawing/2014/main" xmlns="" id="{E4387105-2538-4216-9A7E-445FA092F960}"/>
              </a:ext>
            </a:extLst>
          </p:cNvPr>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xmlns="" id="{47F57DE0-C032-4FCC-9006-09C2C328A665}"/>
              </a:ext>
            </a:extLst>
          </p:cNvPr>
          <p:cNvSpPr>
            <a:spLocks noGrp="1"/>
          </p:cNvSpPr>
          <p:nvPr>
            <p:ph type="dt" sz="half" idx="10"/>
          </p:nvPr>
        </p:nvSpPr>
        <p:spPr/>
        <p:txBody>
          <a:bodyPr/>
          <a:lstStyle/>
          <a:p>
            <a:fld id="{397CD216-73DE-4B96-8E1B-BB64D86142BB}" type="datetime1">
              <a:rPr lang="en-US" smtClean="0"/>
              <a:t>4/26/21</a:t>
            </a:fld>
            <a:endParaRPr lang="en-US" dirty="0"/>
          </a:p>
        </p:txBody>
      </p:sp>
      <p:sp>
        <p:nvSpPr>
          <p:cNvPr id="6" name="Footer Placeholder 5">
            <a:extLst>
              <a:ext uri="{FF2B5EF4-FFF2-40B4-BE49-F238E27FC236}">
                <a16:creationId xmlns:a16="http://schemas.microsoft.com/office/drawing/2014/main" xmlns="" id="{90C776CB-2819-4488-9012-A6EA22079A4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43C73-1D0F-45F9-A7E4-E9D24EAFDE3D}"/>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xmlns="" id="{6A313FB9-6D6C-4F61-9E7A-76E686D06C25}"/>
              </a:ext>
            </a:extLst>
          </p:cNvPr>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xmlns=""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xmlns="" id="{D8F9958C-DB5F-444E-ACE8-73F5E0CA67F1}"/>
              </a:ext>
            </a:extLst>
          </p:cNvPr>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xmlns="" id="{11D097D1-3052-4C1F-B573-CA25FFF6CCB5}"/>
              </a:ext>
            </a:extLst>
          </p:cNvPr>
          <p:cNvSpPr>
            <a:spLocks noGrp="1"/>
          </p:cNvSpPr>
          <p:nvPr>
            <p:ph type="dt" sz="half" idx="10"/>
          </p:nvPr>
        </p:nvSpPr>
        <p:spPr/>
        <p:txBody>
          <a:bodyPr/>
          <a:lstStyle/>
          <a:p>
            <a:fld id="{C6A5CD8C-7FEF-4E71-8EB9-D3BA6E2E3E9E}" type="datetime1">
              <a:rPr lang="en-US" smtClean="0"/>
              <a:t>4/26/21</a:t>
            </a:fld>
            <a:endParaRPr lang="en-US" dirty="0"/>
          </a:p>
        </p:txBody>
      </p:sp>
      <p:sp>
        <p:nvSpPr>
          <p:cNvPr id="8" name="Footer Placeholder 7">
            <a:extLst>
              <a:ext uri="{FF2B5EF4-FFF2-40B4-BE49-F238E27FC236}">
                <a16:creationId xmlns:a16="http://schemas.microsoft.com/office/drawing/2014/main" xmlns="" id="{F2607AC3-2220-4DDA-A22A-C404538FE4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6FD8DEB3-F122-4B42-9E12-F61189B878B2}"/>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89EF5-3FD9-4423-A9E8-B67B4E902E9B}"/>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xmlns="" id="{030D7191-31B4-440E-A4E9-F412FA55824C}"/>
              </a:ext>
            </a:extLst>
          </p:cNvPr>
          <p:cNvSpPr>
            <a:spLocks noGrp="1"/>
          </p:cNvSpPr>
          <p:nvPr>
            <p:ph type="dt" sz="half" idx="10"/>
          </p:nvPr>
        </p:nvSpPr>
        <p:spPr/>
        <p:txBody>
          <a:bodyPr/>
          <a:lstStyle/>
          <a:p>
            <a:fld id="{4BE4379E-9B58-41EA-B928-5B1C8436A60E}" type="datetime1">
              <a:rPr lang="en-US" smtClean="0"/>
              <a:t>4/26/21</a:t>
            </a:fld>
            <a:endParaRPr lang="en-US" dirty="0"/>
          </a:p>
        </p:txBody>
      </p:sp>
      <p:sp>
        <p:nvSpPr>
          <p:cNvPr id="4" name="Footer Placeholder 3">
            <a:extLst>
              <a:ext uri="{FF2B5EF4-FFF2-40B4-BE49-F238E27FC236}">
                <a16:creationId xmlns:a16="http://schemas.microsoft.com/office/drawing/2014/main" xmlns="" id="{8EC85CB6-0880-4BF0-8E98-291E70C71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E4A5E74-F26F-4C7A-BED1-6EE66C0B3A5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655C546-684A-45B9-8890-66DC55DF7D06}"/>
              </a:ext>
            </a:extLst>
          </p:cNvPr>
          <p:cNvSpPr>
            <a:spLocks noGrp="1"/>
          </p:cNvSpPr>
          <p:nvPr>
            <p:ph type="dt" sz="half" idx="10"/>
          </p:nvPr>
        </p:nvSpPr>
        <p:spPr/>
        <p:txBody>
          <a:bodyPr/>
          <a:lstStyle/>
          <a:p>
            <a:fld id="{40B0A371-51FE-4D99-BD87-6A650FCE519D}" type="datetime1">
              <a:rPr lang="en-US" smtClean="0"/>
              <a:t>4/26/21</a:t>
            </a:fld>
            <a:endParaRPr lang="en-US" dirty="0"/>
          </a:p>
        </p:txBody>
      </p:sp>
      <p:sp>
        <p:nvSpPr>
          <p:cNvPr id="3" name="Footer Placeholder 2">
            <a:extLst>
              <a:ext uri="{FF2B5EF4-FFF2-40B4-BE49-F238E27FC236}">
                <a16:creationId xmlns:a16="http://schemas.microsoft.com/office/drawing/2014/main" xmlns="" id="{4543EBDF-D696-42F7-B962-56F5FEE120C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xmlns=""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7989DE91-7A80-4682-9D32-2CD41DEFB7B2}"/>
              </a:ext>
            </a:extLst>
          </p:cNvPr>
          <p:cNvSpPr>
            <a:spLocks noGrp="1"/>
          </p:cNvSpPr>
          <p:nvPr>
            <p:ph type="dt" sz="half" idx="10"/>
          </p:nvPr>
        </p:nvSpPr>
        <p:spPr/>
        <p:txBody>
          <a:bodyPr/>
          <a:lstStyle/>
          <a:p>
            <a:fld id="{5FCF8CFF-A1C0-4B6C-AA8D-BE72CB14468D}" type="datetime1">
              <a:rPr lang="en-US" smtClean="0"/>
              <a:t>4/26/21</a:t>
            </a:fld>
            <a:endParaRPr lang="en-US" dirty="0"/>
          </a:p>
        </p:txBody>
      </p:sp>
      <p:sp>
        <p:nvSpPr>
          <p:cNvPr id="6" name="Footer Placeholder 5">
            <a:extLst>
              <a:ext uri="{FF2B5EF4-FFF2-40B4-BE49-F238E27FC236}">
                <a16:creationId xmlns:a16="http://schemas.microsoft.com/office/drawing/2014/main" xmlns="" id="{7B9E2482-2E7D-4868-95A7-4A55B40FEC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F4E84CF-C3E5-4475-84C7-21CBAC064B74}"/>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xmlns=""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xmlns=""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a:extLst>
              <a:ext uri="{FF2B5EF4-FFF2-40B4-BE49-F238E27FC236}">
                <a16:creationId xmlns:a16="http://schemas.microsoft.com/office/drawing/2014/main" xmlns="" id="{CAD1E234-1CB2-41A0-B40D-7E7F160CBA11}"/>
              </a:ext>
            </a:extLst>
          </p:cNvPr>
          <p:cNvSpPr>
            <a:spLocks noGrp="1"/>
          </p:cNvSpPr>
          <p:nvPr>
            <p:ph type="dt" sz="half" idx="10"/>
          </p:nvPr>
        </p:nvSpPr>
        <p:spPr/>
        <p:txBody>
          <a:bodyPr/>
          <a:lstStyle/>
          <a:p>
            <a:fld id="{8C6D634D-0427-413D-A0D0-098959D06FEF}" type="datetime1">
              <a:rPr lang="en-US" smtClean="0"/>
              <a:t>4/26/21</a:t>
            </a:fld>
            <a:endParaRPr lang="en-US" dirty="0"/>
          </a:p>
        </p:txBody>
      </p:sp>
      <p:sp>
        <p:nvSpPr>
          <p:cNvPr id="6" name="Footer Placeholder 5">
            <a:extLst>
              <a:ext uri="{FF2B5EF4-FFF2-40B4-BE49-F238E27FC236}">
                <a16:creationId xmlns:a16="http://schemas.microsoft.com/office/drawing/2014/main" xmlns="" id="{99FD472E-6334-4051-B4D9-6361A819F7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92384B9-6290-4070-B7D1-A105B27F0CB0}"/>
              </a:ext>
            </a:extLst>
          </p:cNvPr>
          <p:cNvSpPr>
            <a:spLocks noGrp="1"/>
          </p:cNvSpPr>
          <p:nvPr>
            <p:ph type="sldNum" sz="quarter" idx="12"/>
          </p:nvPr>
        </p:nvSpPr>
        <p:spPr/>
        <p:txBody>
          <a:bodyPr/>
          <a:lstStyle/>
          <a:p>
            <a:fld id="{82EE24B5-652C-4DB5-B7C3-B5BBEC1280B1}" type="slidenum">
              <a:rPr lang="en-US" smtClean="0"/>
              <a:t>‹#›</a:t>
            </a:fld>
            <a:endParaRPr lang="en-US"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xmlns=""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4/26/21</a:t>
            </a:fld>
            <a:endParaRPr lang="en-US" noProof="0" dirty="0"/>
          </a:p>
        </p:txBody>
      </p:sp>
      <p:sp>
        <p:nvSpPr>
          <p:cNvPr id="5" name="Footer Placeholder 4">
            <a:extLst>
              <a:ext uri="{FF2B5EF4-FFF2-40B4-BE49-F238E27FC236}">
                <a16:creationId xmlns:a16="http://schemas.microsoft.com/office/drawing/2014/main" xmlns=""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xmlns=""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xmlns=""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jpe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jpeg"/><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9.jpeg"/><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 y="0"/>
            <a:ext cx="12192000" cy="6858000"/>
          </a:xfrm>
          <a:prstGeom prst="rect">
            <a:avLst/>
          </a:prstGeom>
        </p:spPr>
      </p:pic>
      <p:sp>
        <p:nvSpPr>
          <p:cNvPr id="4" name="object 3" descr="People with documents">
            <a:extLst>
              <a:ext uri="{FF2B5EF4-FFF2-40B4-BE49-F238E27FC236}">
                <a16:creationId xmlns:a16="http://schemas.microsoft.com/office/drawing/2014/main" xmlns="" id="{0CA2E80D-F3EC-4A5F-8E65-56FEA206EE0F}"/>
              </a:ext>
            </a:extLst>
          </p:cNvPr>
          <p:cNvSpPr/>
          <p:nvPr/>
        </p:nvSpPr>
        <p:spPr>
          <a:xfrm>
            <a:off x="127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10" name="Title 1">
            <a:extLst>
              <a:ext uri="{FF2B5EF4-FFF2-40B4-BE49-F238E27FC236}">
                <a16:creationId xmlns="" xmlns:a16="http://schemas.microsoft.com/office/drawing/2014/main" id="{AFB6C91D-4B22-49F1-9A0B-ABEB9E1F5A26}"/>
              </a:ext>
            </a:extLst>
          </p:cNvPr>
          <p:cNvSpPr>
            <a:spLocks noGrp="1"/>
          </p:cNvSpPr>
          <p:nvPr>
            <p:ph type="ctrTitle"/>
          </p:nvPr>
        </p:nvSpPr>
        <p:spPr>
          <a:xfrm>
            <a:off x="1698172" y="2198914"/>
            <a:ext cx="9144000" cy="1050897"/>
          </a:xfrm>
        </p:spPr>
        <p:txBody>
          <a:bodyPr>
            <a:noAutofit/>
          </a:bodyPr>
          <a:lstStyle/>
          <a:p>
            <a:r>
              <a:rPr lang="en-US" sz="5500" dirty="0">
                <a:latin typeface="Gill Sans MT" panose="020B0502020104020203" pitchFamily="34" charset="0"/>
              </a:rPr>
              <a:t>FAMILIES WITH HOPE</a:t>
            </a:r>
            <a:endParaRPr lang="en-US" sz="5500" dirty="0">
              <a:solidFill>
                <a:schemeClr val="bg1"/>
              </a:solidFill>
              <a:latin typeface="Gill Sans MT" panose="020B0502020104020203" pitchFamily="34" charset="0"/>
            </a:endParaRPr>
          </a:p>
        </p:txBody>
      </p:sp>
      <p:sp>
        <p:nvSpPr>
          <p:cNvPr id="11" name="object 7" descr="Beige rectangle">
            <a:extLst>
              <a:ext uri="{FF2B5EF4-FFF2-40B4-BE49-F238E27FC236}">
                <a16:creationId xmlns="" xmlns:a16="http://schemas.microsoft.com/office/drawing/2014/main" id="{B36975AA-C62E-46BE-9382-E2CF56FDF817}"/>
              </a:ext>
            </a:extLst>
          </p:cNvPr>
          <p:cNvSpPr/>
          <p:nvPr/>
        </p:nvSpPr>
        <p:spPr>
          <a:xfrm>
            <a:off x="3108000" y="3249811"/>
            <a:ext cx="5976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sp>
        <p:nvSpPr>
          <p:cNvPr id="12" name="Subtitle 2">
            <a:extLst>
              <a:ext uri="{FF2B5EF4-FFF2-40B4-BE49-F238E27FC236}">
                <a16:creationId xmlns="" xmlns:a16="http://schemas.microsoft.com/office/drawing/2014/main" id="{2F8CF06A-B594-4BA2-8B1E-D649096D742F}"/>
              </a:ext>
            </a:extLst>
          </p:cNvPr>
          <p:cNvSpPr>
            <a:spLocks noGrp="1"/>
          </p:cNvSpPr>
          <p:nvPr>
            <p:ph type="subTitle" idx="1"/>
          </p:nvPr>
        </p:nvSpPr>
        <p:spPr>
          <a:xfrm>
            <a:off x="3439079" y="3397194"/>
            <a:ext cx="5311302" cy="477298"/>
          </a:xfrm>
          <a:solidFill>
            <a:schemeClr val="accent2">
              <a:alpha val="90000"/>
            </a:schemeClr>
          </a:solidFill>
        </p:spPr>
        <p:txBody>
          <a:bodyPr anchor="ctr" anchorCtr="0">
            <a:normAutofit/>
          </a:bodyPr>
          <a:lstStyle/>
          <a:p>
            <a:r>
              <a:rPr lang="en-US" dirty="0"/>
              <a:t>SAMUEL &amp; </a:t>
            </a:r>
            <a:r>
              <a:rPr lang="en-US" dirty="0" smtClean="0"/>
              <a:t>WIRDIS </a:t>
            </a:r>
            <a:r>
              <a:rPr lang="en-US" dirty="0"/>
              <a:t>PEGUERO</a:t>
            </a:r>
            <a:endParaRPr lang="en-US" sz="2500" b="1" i="1" spc="65" dirty="0">
              <a:solidFill>
                <a:schemeClr val="accent1"/>
              </a:solidFill>
              <a:latin typeface="Arial"/>
              <a:cs typeface="Arial"/>
            </a:endParaRPr>
          </a:p>
        </p:txBody>
      </p:sp>
    </p:spTree>
    <p:extLst>
      <p:ext uri="{BB962C8B-B14F-4D97-AF65-F5344CB8AC3E}">
        <p14:creationId xmlns:p14="http://schemas.microsoft.com/office/powerpoint/2010/main" val="1093556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10</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554545"/>
          </a:xfrm>
          <a:prstGeom prst="rect">
            <a:avLst/>
          </a:prstGeom>
          <a:noFill/>
        </p:spPr>
        <p:txBody>
          <a:bodyPr wrap="square" rtlCol="0">
            <a:spAutoFit/>
          </a:bodyPr>
          <a:lstStyle/>
          <a:p>
            <a:r>
              <a:rPr lang="es-DO" sz="3200" b="1" dirty="0">
                <a:solidFill>
                  <a:schemeClr val="bg1"/>
                </a:solidFill>
              </a:rPr>
              <a:t>5. </a:t>
            </a:r>
            <a:r>
              <a:rPr lang="en-US" sz="3200" b="1" dirty="0">
                <a:solidFill>
                  <a:schemeClr val="bg1"/>
                </a:solidFill>
              </a:rPr>
              <a:t>When the Word of God has been introduced, what message does the Lord give to the heart? Acts </a:t>
            </a:r>
            <a:r>
              <a:rPr lang="es-DO" sz="3200" b="1" dirty="0" smtClean="0">
                <a:solidFill>
                  <a:schemeClr val="bg1"/>
                </a:solidFill>
              </a:rPr>
              <a:t>22:16</a:t>
            </a:r>
            <a:r>
              <a:rPr lang="es-DO" sz="3200" b="1" dirty="0">
                <a:solidFill>
                  <a:schemeClr val="bg1"/>
                </a:solidFill>
              </a:rPr>
              <a:t>.</a:t>
            </a:r>
          </a:p>
        </p:txBody>
      </p:sp>
      <p:sp>
        <p:nvSpPr>
          <p:cNvPr id="9" name="TextBox 8"/>
          <p:cNvSpPr txBox="1"/>
          <p:nvPr/>
        </p:nvSpPr>
        <p:spPr>
          <a:xfrm>
            <a:off x="6388499" y="3241732"/>
            <a:ext cx="5437461" cy="1815882"/>
          </a:xfrm>
          <a:prstGeom prst="rect">
            <a:avLst/>
          </a:prstGeom>
          <a:noFill/>
        </p:spPr>
        <p:txBody>
          <a:bodyPr wrap="square" rtlCol="0">
            <a:spAutoFit/>
          </a:bodyPr>
          <a:lstStyle/>
          <a:p>
            <a:r>
              <a:rPr lang="es-DO" sz="2800" dirty="0" smtClean="0">
                <a:solidFill>
                  <a:schemeClr val="bg1"/>
                </a:solidFill>
              </a:rPr>
              <a:t>«</a:t>
            </a:r>
            <a:r>
              <a:rPr lang="es-DO" sz="2800" dirty="0">
                <a:solidFill>
                  <a:schemeClr val="bg1"/>
                </a:solidFill>
              </a:rPr>
              <a:t>And now why tarriest thou? arise, and be baptized, and wash away thy sins, calling on the name of the </a:t>
            </a:r>
            <a:r>
              <a:rPr lang="es-DO" sz="2800" dirty="0" smtClean="0">
                <a:solidFill>
                  <a:schemeClr val="bg1"/>
                </a:solidFill>
              </a:rPr>
              <a:t>Lord».</a:t>
            </a:r>
            <a:endParaRPr lang="es-DO" sz="28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a:bodyPr>
          <a:lstStyle/>
          <a:p>
            <a:pPr algn="ctr"/>
            <a:r>
              <a:rPr lang="es-DO" dirty="0"/>
              <a:t>LESSON 11:</a:t>
            </a:r>
            <a:br>
              <a:rPr lang="es-DO" dirty="0"/>
            </a:br>
            <a:r>
              <a:rPr lang="es-DO" dirty="0"/>
              <a:t>A NEW BEGINNING</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5454628"/>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19047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11</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554545"/>
          </a:xfrm>
          <a:prstGeom prst="rect">
            <a:avLst/>
          </a:prstGeom>
          <a:noFill/>
        </p:spPr>
        <p:txBody>
          <a:bodyPr wrap="square" rtlCol="0">
            <a:spAutoFit/>
          </a:bodyPr>
          <a:lstStyle/>
          <a:p>
            <a:r>
              <a:rPr lang="es-DO" sz="3200" b="1" dirty="0">
                <a:solidFill>
                  <a:schemeClr val="bg1"/>
                </a:solidFill>
              </a:rPr>
              <a:t>6. </a:t>
            </a:r>
            <a:r>
              <a:rPr lang="en-US" sz="3200" b="1" dirty="0">
                <a:solidFill>
                  <a:schemeClr val="bg1"/>
                </a:solidFill>
              </a:rPr>
              <a:t>By accepting the Word of God in his heart, what important question did the Ethiopian ask Philip? Acts </a:t>
            </a:r>
            <a:r>
              <a:rPr lang="es-DO" sz="3200" b="1" dirty="0" smtClean="0">
                <a:solidFill>
                  <a:schemeClr val="bg1"/>
                </a:solidFill>
              </a:rPr>
              <a:t>8:36</a:t>
            </a:r>
            <a:r>
              <a:rPr lang="es-DO" sz="3200" b="1" dirty="0">
                <a:solidFill>
                  <a:schemeClr val="bg1"/>
                </a:solidFill>
              </a:rPr>
              <a:t>.</a:t>
            </a:r>
          </a:p>
        </p:txBody>
      </p:sp>
      <p:sp>
        <p:nvSpPr>
          <p:cNvPr id="9" name="TextBox 8"/>
          <p:cNvSpPr txBox="1"/>
          <p:nvPr/>
        </p:nvSpPr>
        <p:spPr>
          <a:xfrm>
            <a:off x="6388499" y="3271355"/>
            <a:ext cx="5437461" cy="2246769"/>
          </a:xfrm>
          <a:prstGeom prst="rect">
            <a:avLst/>
          </a:prstGeom>
          <a:noFill/>
        </p:spPr>
        <p:txBody>
          <a:bodyPr wrap="square" rtlCol="0">
            <a:spAutoFit/>
          </a:bodyPr>
          <a:lstStyle/>
          <a:p>
            <a:r>
              <a:rPr lang="es-DO" sz="2800" smtClean="0">
                <a:solidFill>
                  <a:schemeClr val="bg1"/>
                </a:solidFill>
              </a:rPr>
              <a:t>«</a:t>
            </a:r>
            <a:r>
              <a:rPr lang="es-DO" sz="2800">
                <a:solidFill>
                  <a:schemeClr val="bg1"/>
                </a:solidFill>
              </a:rPr>
              <a:t>And as they went on their way, they came unto a certain water: and the eunuch said, See, here is water; what doth hinder me to be baptized?</a:t>
            </a:r>
            <a:r>
              <a:rPr lang="es-DO" sz="2800" smtClean="0">
                <a:solidFill>
                  <a:schemeClr val="bg1"/>
                </a:solidFill>
              </a:rPr>
              <a:t>».</a:t>
            </a:r>
            <a:endParaRPr lang="es-DO" sz="28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a:bodyPr>
          <a:lstStyle/>
          <a:p>
            <a:pPr algn="ctr"/>
            <a:r>
              <a:rPr lang="es-DO" dirty="0"/>
              <a:t>LESSON 11:</a:t>
            </a:r>
            <a:br>
              <a:rPr lang="es-DO" dirty="0"/>
            </a:br>
            <a:r>
              <a:rPr lang="es-DO" dirty="0"/>
              <a:t>A NEW BEGINNING</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5758352"/>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160296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54379-12DC-488A-96E2-264D244A381B}"/>
              </a:ext>
            </a:extLst>
          </p:cNvPr>
          <p:cNvSpPr>
            <a:spLocks noGrp="1"/>
          </p:cNvSpPr>
          <p:nvPr>
            <p:ph type="title"/>
          </p:nvPr>
        </p:nvSpPr>
        <p:spPr>
          <a:xfrm>
            <a:off x="794587" y="438224"/>
            <a:ext cx="3932237" cy="1302111"/>
          </a:xfrm>
        </p:spPr>
        <p:txBody>
          <a:bodyPr>
            <a:normAutofit/>
          </a:bodyPr>
          <a:lstStyle/>
          <a:p>
            <a:r>
              <a:rPr lang="en-US" dirty="0"/>
              <a:t>Let’s </a:t>
            </a:r>
            <a:r>
              <a:rPr lang="en-US" dirty="0" smtClean="0"/>
              <a:t>Comment</a:t>
            </a:r>
            <a:r>
              <a:rPr lang="es-DO" dirty="0" smtClean="0"/>
              <a:t>…</a:t>
            </a:r>
            <a:endParaRPr lang="es-DO" dirty="0"/>
          </a:p>
        </p:txBody>
      </p:sp>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12</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a16="http://schemas.microsoft.com/office/drawing/2014/main" xmlns=""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388499" y="453576"/>
            <a:ext cx="5311132" cy="6001643"/>
          </a:xfrm>
          <a:prstGeom prst="rect">
            <a:avLst/>
          </a:prstGeom>
          <a:noFill/>
        </p:spPr>
        <p:txBody>
          <a:bodyPr wrap="square" rtlCol="0">
            <a:spAutoFit/>
          </a:bodyPr>
          <a:lstStyle/>
          <a:p>
            <a:r>
              <a:rPr lang="en-US" sz="3200" dirty="0">
                <a:solidFill>
                  <a:schemeClr val="bg1"/>
                </a:solidFill>
              </a:rPr>
              <a:t>Many people see baptism as a reward for someone who has acted well in life. If this was the case, who would need it then? What could be said of those who have tasted the bitter water of sin in its various forms? Could they also live the experience of being reborn in Christ? Matthew 11: 28-30</a:t>
            </a:r>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67663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54379-12DC-488A-96E2-264D244A381B}"/>
              </a:ext>
            </a:extLst>
          </p:cNvPr>
          <p:cNvSpPr>
            <a:spLocks noGrp="1"/>
          </p:cNvSpPr>
          <p:nvPr>
            <p:ph type="title"/>
          </p:nvPr>
        </p:nvSpPr>
        <p:spPr>
          <a:xfrm>
            <a:off x="794587" y="438224"/>
            <a:ext cx="3932237" cy="1302111"/>
          </a:xfrm>
        </p:spPr>
        <p:txBody>
          <a:bodyPr>
            <a:normAutofit/>
          </a:bodyPr>
          <a:lstStyle/>
          <a:p>
            <a:r>
              <a:rPr lang="es-DO" dirty="0"/>
              <a:t>MY REACTION …</a:t>
            </a:r>
          </a:p>
        </p:txBody>
      </p:sp>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13</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a16="http://schemas.microsoft.com/office/drawing/2014/main" xmlns=""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509405" y="838614"/>
            <a:ext cx="4959439" cy="4939814"/>
          </a:xfrm>
          <a:prstGeom prst="rect">
            <a:avLst/>
          </a:prstGeom>
          <a:noFill/>
        </p:spPr>
        <p:txBody>
          <a:bodyPr wrap="square" rtlCol="0">
            <a:spAutoFit/>
          </a:bodyPr>
          <a:lstStyle/>
          <a:p>
            <a:r>
              <a:rPr lang="en-US" sz="3500" dirty="0">
                <a:solidFill>
                  <a:schemeClr val="bg1"/>
                </a:solidFill>
              </a:rPr>
              <a:t>I accept Jesus' offer to experience a new beginning in my life. I believe that Jesus gave his life to save me from sin and its consequences. I decide to be baptized as Jesus was</a:t>
            </a:r>
            <a:r>
              <a:rPr lang="es-DO" sz="3500" dirty="0" smtClean="0">
                <a:solidFill>
                  <a:schemeClr val="bg1"/>
                </a:solidFill>
              </a:rPr>
              <a:t>.</a:t>
            </a:r>
            <a:endParaRPr lang="es-DO" sz="3500" dirty="0">
              <a:solidFill>
                <a:schemeClr val="bg1"/>
              </a:solidFill>
            </a:endParaRPr>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91216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54379-12DC-488A-96E2-264D244A381B}"/>
              </a:ext>
            </a:extLst>
          </p:cNvPr>
          <p:cNvSpPr>
            <a:spLocks noGrp="1"/>
          </p:cNvSpPr>
          <p:nvPr>
            <p:ph type="title"/>
          </p:nvPr>
        </p:nvSpPr>
        <p:spPr>
          <a:xfrm>
            <a:off x="794587" y="438224"/>
            <a:ext cx="3932237" cy="1302111"/>
          </a:xfrm>
        </p:spPr>
        <p:txBody>
          <a:bodyPr>
            <a:normAutofit/>
          </a:bodyPr>
          <a:lstStyle/>
          <a:p>
            <a:pPr algn="ctr"/>
            <a:r>
              <a:rPr lang="es-DO" dirty="0"/>
              <a:t>PRAYER REQUESTS</a:t>
            </a:r>
          </a:p>
        </p:txBody>
      </p:sp>
      <p:sp>
        <p:nvSpPr>
          <p:cNvPr id="4" name="Slide Number Placeholder 3">
            <a:extLst>
              <a:ext uri="{FF2B5EF4-FFF2-40B4-BE49-F238E27FC236}">
                <a16:creationId xmlns="" xmlns:a16="http://schemas.microsoft.com/office/drawing/2014/main" id="{1330DBC9-EEFC-416D-BFAD-DB6D1A9E8CB2}"/>
              </a:ext>
            </a:extLst>
          </p:cNvPr>
          <p:cNvSpPr>
            <a:spLocks noGrp="1"/>
          </p:cNvSpPr>
          <p:nvPr>
            <p:ph type="sldNum" sz="quarter" idx="12"/>
          </p:nvPr>
        </p:nvSpPr>
        <p:spPr/>
        <p:txBody>
          <a:bodyPr/>
          <a:lstStyle/>
          <a:p>
            <a:fld id="{82EE24B5-652C-4DB5-B7C3-B5BBEC1280B1}" type="slidenum">
              <a:rPr lang="en-US" smtClean="0"/>
              <a:t>14</a:t>
            </a:fld>
            <a:endParaRPr lang="en-US" dirty="0"/>
          </a:p>
        </p:txBody>
      </p:sp>
      <p:pic>
        <p:nvPicPr>
          <p:cNvPr id="12" name="Picture Placeholder 16" descr="Check icon">
            <a:extLst>
              <a:ext uri="{FF2B5EF4-FFF2-40B4-BE49-F238E27FC236}">
                <a16:creationId xmlns="" xmlns:a16="http://schemas.microsoft.com/office/drawing/2014/main"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4" name="object 13" descr="Beige rectangle">
            <a:extLst>
              <a:ext uri="{FF2B5EF4-FFF2-40B4-BE49-F238E27FC236}">
                <a16:creationId xmlns="" xmlns:a16="http://schemas.microsoft.com/office/drawing/2014/main" id="{FEBB8673-0A72-4C5C-8239-7EF600504010}"/>
              </a:ext>
            </a:extLst>
          </p:cNvPr>
          <p:cNvSpPr/>
          <p:nvPr/>
        </p:nvSpPr>
        <p:spPr>
          <a:xfrm>
            <a:off x="915657" y="1732553"/>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
        <p:nvSpPr>
          <p:cNvPr id="19" name="TextBox 18"/>
          <p:cNvSpPr txBox="1"/>
          <p:nvPr/>
        </p:nvSpPr>
        <p:spPr>
          <a:xfrm>
            <a:off x="6388499" y="741576"/>
            <a:ext cx="5080345" cy="3046988"/>
          </a:xfrm>
          <a:prstGeom prst="rect">
            <a:avLst/>
          </a:prstGeom>
          <a:noFill/>
        </p:spPr>
        <p:txBody>
          <a:bodyPr wrap="square" rtlCol="0">
            <a:spAutoFit/>
          </a:bodyPr>
          <a:lstStyle/>
          <a:p>
            <a:r>
              <a:rPr lang="en-US" sz="3200" b="1" dirty="0">
                <a:solidFill>
                  <a:schemeClr val="bg1"/>
                </a:solidFill>
              </a:rPr>
              <a:t>My family and personal prayer requests</a:t>
            </a:r>
            <a:r>
              <a:rPr lang="es-DO" sz="3200" b="1" dirty="0">
                <a:solidFill>
                  <a:schemeClr val="bg1"/>
                </a:solidFill>
              </a:rPr>
              <a:t>…</a:t>
            </a:r>
          </a:p>
          <a:p>
            <a:endParaRPr lang="es-DO" sz="3200" b="1" dirty="0">
              <a:solidFill>
                <a:schemeClr val="bg1"/>
              </a:solidFill>
            </a:endParaRPr>
          </a:p>
          <a:p>
            <a:r>
              <a:rPr lang="es-DO" sz="3200" b="1" dirty="0">
                <a:solidFill>
                  <a:schemeClr val="bg1"/>
                </a:solidFill>
              </a:rPr>
              <a:t>______________.</a:t>
            </a:r>
          </a:p>
          <a:p>
            <a:r>
              <a:rPr lang="es-DO" sz="3200" b="1" dirty="0">
                <a:solidFill>
                  <a:schemeClr val="bg1"/>
                </a:solidFill>
              </a:rPr>
              <a:t>______________.</a:t>
            </a:r>
          </a:p>
          <a:p>
            <a:r>
              <a:rPr lang="es-DO" sz="3200" b="1" dirty="0">
                <a:solidFill>
                  <a:schemeClr val="bg1"/>
                </a:solidFill>
              </a:rPr>
              <a:t>______________.</a:t>
            </a:r>
            <a:endParaRPr lang="es-DO" sz="2800" b="1" dirty="0">
              <a:solidFill>
                <a:schemeClr val="bg1"/>
              </a:solidFill>
            </a:endParaRPr>
          </a:p>
        </p:txBody>
      </p:sp>
      <p:pic>
        <p:nvPicPr>
          <p:cNvPr id="5" name="Picture Placeholder 4"/>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5535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25312" y="-2"/>
            <a:ext cx="6285330" cy="6861899"/>
          </a:xfrm>
          <a:prstGeom prst="rect">
            <a:avLst/>
          </a:prstGeom>
        </p:spPr>
      </p:pic>
      <p:sp>
        <p:nvSpPr>
          <p:cNvPr id="5" name="Content Placeholder 4">
            <a:extLst>
              <a:ext uri="{FF2B5EF4-FFF2-40B4-BE49-F238E27FC236}">
                <a16:creationId xmlns:a16="http://schemas.microsoft.com/office/drawing/2014/main" xmlns="" id="{D5537408-2125-4CE5-92A7-F7E0FCBA31D0}"/>
              </a:ext>
            </a:extLst>
          </p:cNvPr>
          <p:cNvSpPr txBox="1">
            <a:spLocks/>
          </p:cNvSpPr>
          <p:nvPr/>
        </p:nvSpPr>
        <p:spPr>
          <a:xfrm>
            <a:off x="-1" y="1341439"/>
            <a:ext cx="6348413" cy="4140200"/>
          </a:xfrm>
          <a:prstGeom prst="rect">
            <a:avLst/>
          </a:prstGeom>
          <a:solidFill>
            <a:schemeClr val="accent2">
              <a:lumMod val="50000"/>
            </a:schemeClr>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Arial" panose="020B0604020202020204" pitchFamily="34" charset="0"/>
              <a:buNone/>
            </a:pPr>
            <a:endParaRPr lang="en-US" sz="2500" b="1" dirty="0">
              <a:solidFill>
                <a:schemeClr val="bg2">
                  <a:alpha val="50000"/>
                </a:schemeClr>
              </a:solidFill>
            </a:endParaRPr>
          </a:p>
        </p:txBody>
      </p:sp>
      <p:sp>
        <p:nvSpPr>
          <p:cNvPr id="6" name="object 6" descr="Beige rectangle">
            <a:extLst>
              <a:ext uri="{FF2B5EF4-FFF2-40B4-BE49-F238E27FC236}">
                <a16:creationId xmlns:a16="http://schemas.microsoft.com/office/drawing/2014/main" xmlns="" id="{B0C70F64-F3E5-413B-AF4F-E15CE944B761}"/>
              </a:ext>
            </a:extLst>
          </p:cNvPr>
          <p:cNvSpPr/>
          <p:nvPr/>
        </p:nvSpPr>
        <p:spPr>
          <a:xfrm>
            <a:off x="931203" y="2894901"/>
            <a:ext cx="4176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endParaRPr lang="en-US" dirty="0"/>
          </a:p>
        </p:txBody>
      </p:sp>
      <p:sp>
        <p:nvSpPr>
          <p:cNvPr id="2" name="Title 1">
            <a:extLst>
              <a:ext uri="{FF2B5EF4-FFF2-40B4-BE49-F238E27FC236}">
                <a16:creationId xmlns:a16="http://schemas.microsoft.com/office/drawing/2014/main" xmlns="" id="{1BD43A5E-77DF-44FD-800D-158434A3ABC6}"/>
              </a:ext>
            </a:extLst>
          </p:cNvPr>
          <p:cNvSpPr>
            <a:spLocks noGrp="1"/>
          </p:cNvSpPr>
          <p:nvPr>
            <p:ph type="title"/>
          </p:nvPr>
        </p:nvSpPr>
        <p:spPr>
          <a:xfrm>
            <a:off x="838200" y="1701559"/>
            <a:ext cx="4859215" cy="1325563"/>
          </a:xfrm>
        </p:spPr>
        <p:txBody>
          <a:bodyPr>
            <a:normAutofit fontScale="90000"/>
          </a:bodyPr>
          <a:lstStyle/>
          <a:p>
            <a:r>
              <a:rPr lang="en-US" sz="5000" dirty="0">
                <a:solidFill>
                  <a:srgbClr val="FFC000"/>
                </a:solidFill>
              </a:rPr>
              <a:t>BLESSINGS TO YOUR FAMILY!</a:t>
            </a:r>
          </a:p>
        </p:txBody>
      </p:sp>
      <p:sp>
        <p:nvSpPr>
          <p:cNvPr id="11" name="Title 1">
            <a:extLst>
              <a:ext uri="{FF2B5EF4-FFF2-40B4-BE49-F238E27FC236}">
                <a16:creationId xmlns:a16="http://schemas.microsoft.com/office/drawing/2014/main" xmlns="" id="{1BD43A5E-77DF-44FD-800D-158434A3ABC6}"/>
              </a:ext>
            </a:extLst>
          </p:cNvPr>
          <p:cNvSpPr txBox="1">
            <a:spLocks/>
          </p:cNvSpPr>
          <p:nvPr/>
        </p:nvSpPr>
        <p:spPr>
          <a:xfrm>
            <a:off x="838200" y="3387242"/>
            <a:ext cx="4859215" cy="9813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pPr algn="ctr"/>
            <a:r>
              <a:rPr lang="en-US" sz="4000" dirty="0">
                <a:solidFill>
                  <a:schemeClr val="bg1"/>
                </a:solidFill>
              </a:rPr>
              <a:t>A BIG </a:t>
            </a:r>
            <a:r>
              <a:rPr lang="en-US" sz="4000" dirty="0" smtClean="0">
                <a:solidFill>
                  <a:schemeClr val="bg1"/>
                </a:solidFill>
              </a:rPr>
              <a:t>HUG </a:t>
            </a:r>
            <a:endParaRPr lang="en-US" sz="4000" dirty="0" smtClean="0">
              <a:solidFill>
                <a:schemeClr val="bg1"/>
              </a:solidFill>
            </a:endParaRPr>
          </a:p>
          <a:p>
            <a:pPr algn="ctr"/>
            <a:r>
              <a:rPr lang="en-US" sz="4000" dirty="0" smtClean="0">
                <a:solidFill>
                  <a:schemeClr val="bg1"/>
                </a:solidFill>
              </a:rPr>
              <a:t>FOR </a:t>
            </a:r>
            <a:r>
              <a:rPr lang="en-US" sz="4000" dirty="0">
                <a:solidFill>
                  <a:schemeClr val="bg1"/>
                </a:solidFill>
              </a:rPr>
              <a:t>YOU! </a:t>
            </a:r>
            <a:endParaRPr lang="en-US" sz="4000" dirty="0"/>
          </a:p>
          <a:p>
            <a:pPr algn="ctr"/>
            <a:endParaRPr lang="en-US" sz="4000" dirty="0"/>
          </a:p>
        </p:txBody>
      </p:sp>
    </p:spTree>
    <p:extLst>
      <p:ext uri="{BB962C8B-B14F-4D97-AF65-F5344CB8AC3E}">
        <p14:creationId xmlns:p14="http://schemas.microsoft.com/office/powerpoint/2010/main" val="179649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2</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8" y="453576"/>
            <a:ext cx="5080346" cy="6001643"/>
          </a:xfrm>
          <a:prstGeom prst="rect">
            <a:avLst/>
          </a:prstGeom>
          <a:noFill/>
        </p:spPr>
        <p:txBody>
          <a:bodyPr wrap="square" rtlCol="0">
            <a:spAutoFit/>
          </a:bodyPr>
          <a:lstStyle/>
          <a:p>
            <a:r>
              <a:rPr lang="en-US" sz="3200" dirty="0">
                <a:solidFill>
                  <a:schemeClr val="bg1"/>
                </a:solidFill>
              </a:rPr>
              <a:t>Ernest and Martha’s eldest son had turned seven. After the loss of their youngest son, they prayed to the Lord for another baby and God granted it to them. Seeing the little face of his new brother, the eldest son had many questions and was excited about his "new baby brother," as he called him.</a:t>
            </a:r>
            <a:endParaRPr lang="es-DO" sz="3000" dirty="0">
              <a:solidFill>
                <a:schemeClr val="bg1"/>
              </a:solidFill>
            </a:endParaRPr>
          </a:p>
        </p:txBody>
      </p:sp>
      <p:sp>
        <p:nvSpPr>
          <p:cNvPr id="9"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a:bodyPr>
          <a:lstStyle/>
          <a:p>
            <a:pPr algn="ctr"/>
            <a:r>
              <a:rPr lang="es-DO" dirty="0" smtClean="0"/>
              <a:t>LESSON </a:t>
            </a:r>
            <a:r>
              <a:rPr lang="es-DO" dirty="0"/>
              <a:t>11:</a:t>
            </a:r>
            <a:br>
              <a:rPr lang="es-DO" dirty="0"/>
            </a:br>
            <a:r>
              <a:rPr lang="es-DO" dirty="0" smtClean="0"/>
              <a:t>A NEW BEGINNING</a:t>
            </a:r>
            <a:endParaRPr lang="es-DO" sz="3100" dirty="0"/>
          </a:p>
        </p:txBody>
      </p:sp>
      <p:sp>
        <p:nvSpPr>
          <p:cNvPr id="10"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305509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3</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8" y="453576"/>
            <a:ext cx="5229071" cy="6740307"/>
          </a:xfrm>
          <a:prstGeom prst="rect">
            <a:avLst/>
          </a:prstGeom>
          <a:noFill/>
        </p:spPr>
        <p:txBody>
          <a:bodyPr wrap="square" rtlCol="0">
            <a:spAutoFit/>
          </a:bodyPr>
          <a:lstStyle/>
          <a:p>
            <a:r>
              <a:rPr lang="en-US" sz="3600" dirty="0">
                <a:solidFill>
                  <a:schemeClr val="bg1"/>
                </a:solidFill>
              </a:rPr>
              <a:t>Oh, if I could only erase my story and start over. They wanted to share what they had learned, that our God has a plan that gives a new opportunity to those who wish to have a better future. We'll talk about that today.</a:t>
            </a:r>
          </a:p>
          <a:p>
            <a:r>
              <a:rPr lang="en-US" sz="3600" dirty="0">
                <a:solidFill>
                  <a:schemeClr val="bg1"/>
                </a:solidFill>
              </a:rPr>
              <a:t> </a:t>
            </a:r>
          </a:p>
          <a:p>
            <a:r>
              <a:rPr lang="es-DO" sz="3600" dirty="0" smtClean="0">
                <a:solidFill>
                  <a:schemeClr val="bg1"/>
                </a:solidFill>
              </a:rPr>
              <a:t> </a:t>
            </a:r>
            <a:endParaRPr lang="es-DO" sz="3200" dirty="0">
              <a:solidFill>
                <a:schemeClr val="bg1"/>
              </a:solidFill>
            </a:endParaRPr>
          </a:p>
        </p:txBody>
      </p:sp>
      <p:sp>
        <p:nvSpPr>
          <p:cNvPr id="9"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a:bodyPr>
          <a:lstStyle/>
          <a:p>
            <a:pPr algn="ctr"/>
            <a:r>
              <a:rPr lang="es-DO" sz="2800" dirty="0"/>
              <a:t>LESSON 11:</a:t>
            </a:r>
            <a:br>
              <a:rPr lang="es-DO" sz="2800" dirty="0"/>
            </a:br>
            <a:r>
              <a:rPr lang="es-DO" sz="2800" dirty="0"/>
              <a:t>A NEW BEGINNING</a:t>
            </a:r>
            <a:endParaRPr lang="es-DO" sz="3000" dirty="0"/>
          </a:p>
        </p:txBody>
      </p:sp>
      <p:sp>
        <p:nvSpPr>
          <p:cNvPr id="10"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96756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4</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062103"/>
          </a:xfrm>
          <a:prstGeom prst="rect">
            <a:avLst/>
          </a:prstGeom>
          <a:noFill/>
        </p:spPr>
        <p:txBody>
          <a:bodyPr wrap="square" rtlCol="0">
            <a:spAutoFit/>
          </a:bodyPr>
          <a:lstStyle/>
          <a:p>
            <a:r>
              <a:rPr lang="es-DO" sz="3200" b="1" dirty="0">
                <a:solidFill>
                  <a:schemeClr val="bg1"/>
                </a:solidFill>
              </a:rPr>
              <a:t>1. </a:t>
            </a:r>
            <a:r>
              <a:rPr lang="en-US" sz="3200" b="1" dirty="0">
                <a:solidFill>
                  <a:schemeClr val="bg1"/>
                </a:solidFill>
              </a:rPr>
              <a:t>What is the meaning of the statement Jesus made to Nicodemus?    John </a:t>
            </a:r>
            <a:r>
              <a:rPr lang="es-DO" sz="3200" b="1" dirty="0" smtClean="0">
                <a:solidFill>
                  <a:schemeClr val="bg1"/>
                </a:solidFill>
              </a:rPr>
              <a:t>3:3-5</a:t>
            </a:r>
            <a:r>
              <a:rPr lang="es-DO" sz="3200" b="1" dirty="0">
                <a:solidFill>
                  <a:schemeClr val="bg1"/>
                </a:solidFill>
              </a:rPr>
              <a:t>.</a:t>
            </a:r>
          </a:p>
        </p:txBody>
      </p:sp>
      <p:sp>
        <p:nvSpPr>
          <p:cNvPr id="9" name="TextBox 8"/>
          <p:cNvSpPr txBox="1"/>
          <p:nvPr/>
        </p:nvSpPr>
        <p:spPr>
          <a:xfrm>
            <a:off x="6199023" y="2781223"/>
            <a:ext cx="5626937" cy="4401205"/>
          </a:xfrm>
          <a:prstGeom prst="rect">
            <a:avLst/>
          </a:prstGeom>
          <a:noFill/>
        </p:spPr>
        <p:txBody>
          <a:bodyPr wrap="square" rtlCol="0">
            <a:spAutoFit/>
          </a:bodyPr>
          <a:lstStyle/>
          <a:p>
            <a:r>
              <a:rPr lang="es-DO" sz="2800" dirty="0" smtClean="0">
                <a:solidFill>
                  <a:schemeClr val="bg1"/>
                </a:solidFill>
              </a:rPr>
              <a:t>«</a:t>
            </a:r>
            <a:r>
              <a:rPr lang="es-DO" sz="2800" dirty="0">
                <a:solidFill>
                  <a:schemeClr val="bg1"/>
                </a:solidFill>
              </a:rPr>
              <a:t>Jesus answered and said unto him, Verily, verily, I say unto thee, Except a man be born again, he cannot see the kingdom of God.</a:t>
            </a:r>
          </a:p>
          <a:p>
            <a:r>
              <a:rPr lang="es-DO" sz="2800" dirty="0" smtClean="0">
                <a:solidFill>
                  <a:schemeClr val="bg1"/>
                </a:solidFill>
              </a:rPr>
              <a:t>Nicodemus </a:t>
            </a:r>
            <a:r>
              <a:rPr lang="es-DO" sz="2800" dirty="0">
                <a:solidFill>
                  <a:schemeClr val="bg1"/>
                </a:solidFill>
              </a:rPr>
              <a:t>saith unto him, How can a man be born when he is old? can he enter the second time into his mother's womb, and be born?</a:t>
            </a:r>
          </a:p>
          <a:p>
            <a:endParaRPr lang="es-DO" sz="28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a:bodyPr>
          <a:lstStyle/>
          <a:p>
            <a:pPr algn="ctr"/>
            <a:r>
              <a:rPr lang="es-DO" dirty="0"/>
              <a:t>LESSON </a:t>
            </a:r>
            <a:r>
              <a:rPr lang="es-DO" dirty="0" smtClean="0"/>
              <a:t>11:</a:t>
            </a:r>
            <a:r>
              <a:rPr lang="es-DO" dirty="0"/>
              <a:t/>
            </a:r>
            <a:br>
              <a:rPr lang="es-DO" dirty="0"/>
            </a:br>
            <a:r>
              <a:rPr lang="es-DO" dirty="0"/>
              <a:t>A NEW BEGINNING</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7" name="Picture Placeholder 6"/>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6600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5</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388499" y="453576"/>
            <a:ext cx="5299409" cy="3416320"/>
          </a:xfrm>
          <a:prstGeom prst="rect">
            <a:avLst/>
          </a:prstGeom>
          <a:noFill/>
        </p:spPr>
        <p:txBody>
          <a:bodyPr wrap="square" rtlCol="0">
            <a:spAutoFit/>
          </a:bodyPr>
          <a:lstStyle/>
          <a:p>
            <a:r>
              <a:rPr lang="en-US" sz="3600" dirty="0">
                <a:solidFill>
                  <a:schemeClr val="bg1"/>
                </a:solidFill>
              </a:rPr>
              <a:t>Jesus answered, Verily, verily, I say unto thee, Except a man be born of water and of the Spirit, he cannot enter into the kingdom of </a:t>
            </a:r>
            <a:r>
              <a:rPr lang="en-US" sz="3600">
                <a:solidFill>
                  <a:schemeClr val="bg1"/>
                </a:solidFill>
              </a:rPr>
              <a:t>God</a:t>
            </a:r>
            <a:r>
              <a:rPr lang="en-US" sz="3600" smtClean="0">
                <a:solidFill>
                  <a:schemeClr val="bg1"/>
                </a:solidFill>
              </a:rPr>
              <a:t>.</a:t>
            </a:r>
            <a:r>
              <a:rPr lang="es-DO" sz="3600" dirty="0" smtClean="0">
                <a:solidFill>
                  <a:schemeClr val="bg1"/>
                </a:solidFill>
              </a:rPr>
              <a:t>».</a:t>
            </a:r>
            <a:endParaRPr lang="es-DO" sz="36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a:bodyPr>
          <a:lstStyle/>
          <a:p>
            <a:pPr algn="ctr"/>
            <a:r>
              <a:rPr lang="es-DO" dirty="0"/>
              <a:t>LESSON 11:</a:t>
            </a:r>
            <a:br>
              <a:rPr lang="es-DO" dirty="0"/>
            </a:br>
            <a:r>
              <a:rPr lang="es-DO" dirty="0"/>
              <a:t>A NEW BEGINNING</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4730011"/>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122306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6</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062103"/>
          </a:xfrm>
          <a:prstGeom prst="rect">
            <a:avLst/>
          </a:prstGeom>
          <a:noFill/>
        </p:spPr>
        <p:txBody>
          <a:bodyPr wrap="square" rtlCol="0">
            <a:spAutoFit/>
          </a:bodyPr>
          <a:lstStyle/>
          <a:p>
            <a:r>
              <a:rPr lang="es-DO" sz="3200" b="1" dirty="0">
                <a:solidFill>
                  <a:schemeClr val="bg1"/>
                </a:solidFill>
              </a:rPr>
              <a:t>2. </a:t>
            </a:r>
            <a:r>
              <a:rPr lang="en-US" sz="3200" b="1" dirty="0">
                <a:solidFill>
                  <a:schemeClr val="bg1"/>
                </a:solidFill>
              </a:rPr>
              <a:t>What example did Jesus give us regarding the way to be baptized? Matthew </a:t>
            </a:r>
            <a:r>
              <a:rPr lang="es-DO" sz="3200" b="1" dirty="0" smtClean="0">
                <a:solidFill>
                  <a:schemeClr val="bg1"/>
                </a:solidFill>
              </a:rPr>
              <a:t>3:16-17</a:t>
            </a:r>
            <a:r>
              <a:rPr lang="es-DO" sz="3200" b="1" dirty="0">
                <a:solidFill>
                  <a:schemeClr val="bg1"/>
                </a:solidFill>
              </a:rPr>
              <a:t>.</a:t>
            </a:r>
          </a:p>
        </p:txBody>
      </p:sp>
      <p:sp>
        <p:nvSpPr>
          <p:cNvPr id="9" name="TextBox 8"/>
          <p:cNvSpPr txBox="1"/>
          <p:nvPr/>
        </p:nvSpPr>
        <p:spPr>
          <a:xfrm>
            <a:off x="6388499" y="2781223"/>
            <a:ext cx="5299409" cy="3108543"/>
          </a:xfrm>
          <a:prstGeom prst="rect">
            <a:avLst/>
          </a:prstGeom>
          <a:noFill/>
        </p:spPr>
        <p:txBody>
          <a:bodyPr wrap="square" rtlCol="0">
            <a:spAutoFit/>
          </a:bodyPr>
          <a:lstStyle/>
          <a:p>
            <a:r>
              <a:rPr lang="es-DO" sz="2800" smtClean="0">
                <a:solidFill>
                  <a:schemeClr val="bg1"/>
                </a:solidFill>
              </a:rPr>
              <a:t>«</a:t>
            </a:r>
            <a:r>
              <a:rPr lang="es-DO" sz="2800">
                <a:solidFill>
                  <a:schemeClr val="bg1"/>
                </a:solidFill>
              </a:rPr>
              <a:t>And Jesus, when he was baptized, went up straightway out of the water: and, lo, the heavens were opened unto him, and he saw the Spirit of God descending like a dove, and lighting upon him:</a:t>
            </a:r>
            <a:endParaRPr lang="es-DO" sz="28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a:bodyPr>
          <a:lstStyle/>
          <a:p>
            <a:pPr algn="ctr"/>
            <a:r>
              <a:rPr lang="es-DO" dirty="0"/>
              <a:t>LESSON 11:</a:t>
            </a:r>
            <a:br>
              <a:rPr lang="es-DO" dirty="0"/>
            </a:br>
            <a:r>
              <a:rPr lang="es-DO" dirty="0"/>
              <a:t>A NEW BEGINNING</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8" name="Picture Placeholder 7"/>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68308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7</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9" name="TextBox 8"/>
          <p:cNvSpPr txBox="1"/>
          <p:nvPr/>
        </p:nvSpPr>
        <p:spPr>
          <a:xfrm>
            <a:off x="6388499" y="453576"/>
            <a:ext cx="5299409" cy="2062103"/>
          </a:xfrm>
          <a:prstGeom prst="rect">
            <a:avLst/>
          </a:prstGeom>
          <a:noFill/>
        </p:spPr>
        <p:txBody>
          <a:bodyPr wrap="square" rtlCol="0">
            <a:spAutoFit/>
          </a:bodyPr>
          <a:lstStyle/>
          <a:p>
            <a:r>
              <a:rPr lang="en-US" sz="3200">
                <a:solidFill>
                  <a:schemeClr val="bg1"/>
                </a:solidFill>
              </a:rPr>
              <a:t>And lo a voice from heaven, saying, This is my beloved Son, in whom I am well pleased</a:t>
            </a:r>
            <a:r>
              <a:rPr lang="en-US" sz="3200" smtClean="0">
                <a:solidFill>
                  <a:schemeClr val="bg1"/>
                </a:solidFill>
              </a:rPr>
              <a:t>.</a:t>
            </a:r>
            <a:r>
              <a:rPr lang="es-DO" sz="3200" dirty="0" smtClean="0">
                <a:solidFill>
                  <a:schemeClr val="bg1"/>
                </a:solidFill>
              </a:rPr>
              <a:t>».</a:t>
            </a:r>
            <a:endParaRPr lang="es-DO" sz="32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a:bodyPr>
          <a:lstStyle/>
          <a:p>
            <a:pPr algn="ctr"/>
            <a:r>
              <a:rPr lang="es-DO" dirty="0"/>
              <a:t>LESSON 11:</a:t>
            </a:r>
            <a:br>
              <a:rPr lang="es-DO" dirty="0"/>
            </a:br>
            <a:r>
              <a:rPr lang="es-DO" dirty="0"/>
              <a:t>A NEW BEGINNING</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3564898"/>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170174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8</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1077218"/>
          </a:xfrm>
          <a:prstGeom prst="rect">
            <a:avLst/>
          </a:prstGeom>
          <a:noFill/>
        </p:spPr>
        <p:txBody>
          <a:bodyPr wrap="square" rtlCol="0">
            <a:spAutoFit/>
          </a:bodyPr>
          <a:lstStyle/>
          <a:p>
            <a:r>
              <a:rPr lang="es-DO" sz="3200" b="1" dirty="0">
                <a:solidFill>
                  <a:schemeClr val="bg1"/>
                </a:solidFill>
              </a:rPr>
              <a:t>3. </a:t>
            </a:r>
            <a:r>
              <a:rPr lang="en-US" sz="3200" b="1" dirty="0">
                <a:solidFill>
                  <a:schemeClr val="bg1"/>
                </a:solidFill>
              </a:rPr>
              <a:t>What is the meaning of baptism? Romans </a:t>
            </a:r>
            <a:r>
              <a:rPr lang="es-DO" sz="3200" b="1" dirty="0" smtClean="0">
                <a:solidFill>
                  <a:schemeClr val="bg1"/>
                </a:solidFill>
              </a:rPr>
              <a:t>6:4</a:t>
            </a:r>
            <a:r>
              <a:rPr lang="es-DO" sz="3200" b="1" dirty="0">
                <a:solidFill>
                  <a:schemeClr val="bg1"/>
                </a:solidFill>
              </a:rPr>
              <a:t>.</a:t>
            </a:r>
          </a:p>
        </p:txBody>
      </p:sp>
      <p:sp>
        <p:nvSpPr>
          <p:cNvPr id="9" name="TextBox 8"/>
          <p:cNvSpPr txBox="1"/>
          <p:nvPr/>
        </p:nvSpPr>
        <p:spPr>
          <a:xfrm>
            <a:off x="6199023" y="2024334"/>
            <a:ext cx="5299409" cy="3323987"/>
          </a:xfrm>
          <a:prstGeom prst="rect">
            <a:avLst/>
          </a:prstGeom>
          <a:noFill/>
        </p:spPr>
        <p:txBody>
          <a:bodyPr wrap="square" rtlCol="0">
            <a:spAutoFit/>
          </a:bodyPr>
          <a:lstStyle/>
          <a:p>
            <a:r>
              <a:rPr lang="es-DO" sz="3000" smtClean="0">
                <a:solidFill>
                  <a:schemeClr val="bg1"/>
                </a:solidFill>
              </a:rPr>
              <a:t>«</a:t>
            </a:r>
            <a:r>
              <a:rPr lang="es-DO" sz="3000">
                <a:solidFill>
                  <a:schemeClr val="bg1"/>
                </a:solidFill>
              </a:rPr>
              <a:t>Therefore we are buried with him by baptism into death: that like as Christ was raised up from the dead by the glory of the Father, even so we also should walk in newness of life.</a:t>
            </a:r>
            <a:r>
              <a:rPr lang="es-DO" sz="3000" smtClean="0">
                <a:solidFill>
                  <a:schemeClr val="bg1"/>
                </a:solidFill>
              </a:rPr>
              <a:t>».</a:t>
            </a:r>
            <a:endParaRPr lang="es-DO" sz="30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a:bodyPr>
          <a:lstStyle/>
          <a:p>
            <a:pPr algn="ctr"/>
            <a:r>
              <a:rPr lang="es-DO" dirty="0"/>
              <a:t>LESSON 11:</a:t>
            </a:r>
            <a:br>
              <a:rPr lang="es-DO" dirty="0"/>
            </a:br>
            <a:r>
              <a:rPr lang="es-DO" dirty="0"/>
              <a:t>A NEW BEGINNING</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5763820"/>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359876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1330DBC9-EEFC-416D-BFAD-DB6D1A9E8CB2}"/>
              </a:ext>
            </a:extLst>
          </p:cNvPr>
          <p:cNvSpPr>
            <a:spLocks noGrp="1"/>
          </p:cNvSpPr>
          <p:nvPr>
            <p:ph type="sldNum" sz="quarter" idx="12"/>
          </p:nvPr>
        </p:nvSpPr>
        <p:spPr/>
        <p:txBody>
          <a:bodyPr/>
          <a:lstStyle/>
          <a:p>
            <a:fld id="{82EE24B5-652C-4DB5-B7C3-B5BBEC1280B1}" type="slidenum">
              <a:rPr lang="en-US" smtClean="0"/>
              <a:t>9</a:t>
            </a:fld>
            <a:endParaRPr lang="en-US" dirty="0"/>
          </a:p>
        </p:txBody>
      </p:sp>
      <p:pic>
        <p:nvPicPr>
          <p:cNvPr id="12" name="Picture Placeholder 16" descr="Check icon">
            <a:extLst>
              <a:ext uri="{FF2B5EF4-FFF2-40B4-BE49-F238E27FC236}">
                <a16:creationId xmlns:a16="http://schemas.microsoft.com/office/drawing/2014/main" xmlns="" id="{AC1F4E71-E6F8-490B-A9E9-61DC2025EBEE}"/>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a:stretch>
            <a:fillRect/>
          </a:stretch>
        </p:blipFill>
        <p:spPr>
          <a:xfrm>
            <a:off x="5623023" y="453576"/>
            <a:ext cx="576000" cy="576001"/>
          </a:xfrm>
        </p:spPr>
      </p:pic>
      <p:sp>
        <p:nvSpPr>
          <p:cNvPr id="19" name="TextBox 18"/>
          <p:cNvSpPr txBox="1"/>
          <p:nvPr/>
        </p:nvSpPr>
        <p:spPr>
          <a:xfrm>
            <a:off x="6388499" y="453576"/>
            <a:ext cx="5437461" cy="2062103"/>
          </a:xfrm>
          <a:prstGeom prst="rect">
            <a:avLst/>
          </a:prstGeom>
          <a:noFill/>
        </p:spPr>
        <p:txBody>
          <a:bodyPr wrap="square" rtlCol="0">
            <a:spAutoFit/>
          </a:bodyPr>
          <a:lstStyle/>
          <a:p>
            <a:r>
              <a:rPr lang="es-DO" sz="3200" b="1" dirty="0">
                <a:solidFill>
                  <a:schemeClr val="bg1"/>
                </a:solidFill>
              </a:rPr>
              <a:t>4. </a:t>
            </a:r>
            <a:r>
              <a:rPr lang="en-US" sz="3200" b="1" dirty="0">
                <a:solidFill>
                  <a:schemeClr val="bg1"/>
                </a:solidFill>
              </a:rPr>
              <a:t>How are those who accept the gospel of Christ received in the family of God? Mark </a:t>
            </a:r>
            <a:r>
              <a:rPr lang="es-DO" sz="3200" b="1" dirty="0" smtClean="0">
                <a:solidFill>
                  <a:schemeClr val="bg1"/>
                </a:solidFill>
              </a:rPr>
              <a:t>16:15-16</a:t>
            </a:r>
            <a:r>
              <a:rPr lang="es-DO" sz="3200" b="1" dirty="0">
                <a:solidFill>
                  <a:schemeClr val="bg1"/>
                </a:solidFill>
              </a:rPr>
              <a:t>.</a:t>
            </a:r>
          </a:p>
        </p:txBody>
      </p:sp>
      <p:sp>
        <p:nvSpPr>
          <p:cNvPr id="9" name="TextBox 8"/>
          <p:cNvSpPr txBox="1"/>
          <p:nvPr/>
        </p:nvSpPr>
        <p:spPr>
          <a:xfrm>
            <a:off x="6388499" y="2781223"/>
            <a:ext cx="5437461" cy="3108543"/>
          </a:xfrm>
          <a:prstGeom prst="rect">
            <a:avLst/>
          </a:prstGeom>
          <a:noFill/>
        </p:spPr>
        <p:txBody>
          <a:bodyPr wrap="square" rtlCol="0">
            <a:spAutoFit/>
          </a:bodyPr>
          <a:lstStyle/>
          <a:p>
            <a:r>
              <a:rPr lang="es-DO" sz="2800" dirty="0" smtClean="0">
                <a:solidFill>
                  <a:schemeClr val="bg1"/>
                </a:solidFill>
              </a:rPr>
              <a:t>«</a:t>
            </a:r>
            <a:r>
              <a:rPr lang="es-DO" sz="2800" dirty="0">
                <a:solidFill>
                  <a:schemeClr val="bg1"/>
                </a:solidFill>
              </a:rPr>
              <a:t>And he said unto them, Go ye into all the world, and preach the gospel to every creature.</a:t>
            </a:r>
          </a:p>
          <a:p>
            <a:r>
              <a:rPr lang="es-DO" sz="2800" b="1" baseline="30000" dirty="0">
                <a:solidFill>
                  <a:schemeClr val="bg1"/>
                </a:solidFill>
              </a:rPr>
              <a:t>16 </a:t>
            </a:r>
            <a:r>
              <a:rPr lang="es-DO" sz="2800" dirty="0">
                <a:solidFill>
                  <a:schemeClr val="bg1"/>
                </a:solidFill>
              </a:rPr>
              <a:t>He that believeth and is baptized shall be saved; but he that believeth not shall be damned</a:t>
            </a:r>
            <a:r>
              <a:rPr lang="es-DO" sz="2800" dirty="0" smtClean="0">
                <a:solidFill>
                  <a:schemeClr val="bg1"/>
                </a:solidFill>
              </a:rPr>
              <a:t>.».</a:t>
            </a:r>
            <a:endParaRPr lang="es-DO" sz="2800" dirty="0">
              <a:solidFill>
                <a:schemeClr val="bg1"/>
              </a:solidFill>
            </a:endParaRPr>
          </a:p>
        </p:txBody>
      </p:sp>
      <p:sp>
        <p:nvSpPr>
          <p:cNvPr id="13" name="Title 1">
            <a:extLst>
              <a:ext uri="{FF2B5EF4-FFF2-40B4-BE49-F238E27FC236}">
                <a16:creationId xmlns:a16="http://schemas.microsoft.com/office/drawing/2014/main" xmlns="" id="{05F54379-12DC-488A-96E2-264D244A381B}"/>
              </a:ext>
            </a:extLst>
          </p:cNvPr>
          <p:cNvSpPr>
            <a:spLocks noGrp="1"/>
          </p:cNvSpPr>
          <p:nvPr>
            <p:ph type="title"/>
          </p:nvPr>
        </p:nvSpPr>
        <p:spPr>
          <a:xfrm>
            <a:off x="527539" y="438224"/>
            <a:ext cx="4501662" cy="1302111"/>
          </a:xfrm>
        </p:spPr>
        <p:txBody>
          <a:bodyPr>
            <a:normAutofit/>
          </a:bodyPr>
          <a:lstStyle/>
          <a:p>
            <a:pPr algn="ctr"/>
            <a:r>
              <a:rPr lang="es-DO" dirty="0"/>
              <a:t>LESSON 11:</a:t>
            </a:r>
            <a:br>
              <a:rPr lang="es-DO" dirty="0"/>
            </a:br>
            <a:r>
              <a:rPr lang="es-DO" dirty="0"/>
              <a:t>A NEW BEGINNING</a:t>
            </a:r>
            <a:endParaRPr lang="es-DO" sz="3100" dirty="0"/>
          </a:p>
        </p:txBody>
      </p:sp>
      <p:sp>
        <p:nvSpPr>
          <p:cNvPr id="16" name="object 13" descr="Beige rectangle">
            <a:extLst>
              <a:ext uri="{FF2B5EF4-FFF2-40B4-BE49-F238E27FC236}">
                <a16:creationId xmlns:a16="http://schemas.microsoft.com/office/drawing/2014/main" xmlns="" id="{FEBB8673-0A72-4C5C-8239-7EF600504010}"/>
              </a:ext>
            </a:extLst>
          </p:cNvPr>
          <p:cNvSpPr/>
          <p:nvPr/>
        </p:nvSpPr>
        <p:spPr>
          <a:xfrm flipV="1">
            <a:off x="644768" y="1732551"/>
            <a:ext cx="4302369"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pic>
        <p:nvPicPr>
          <p:cNvPr id="3" name="Picture Placeholder 2"/>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10" name="TextBox 9"/>
          <p:cNvSpPr txBox="1"/>
          <p:nvPr/>
        </p:nvSpPr>
        <p:spPr>
          <a:xfrm>
            <a:off x="6388499" y="5955252"/>
            <a:ext cx="4734249" cy="584775"/>
          </a:xfrm>
          <a:prstGeom prst="rect">
            <a:avLst/>
          </a:prstGeom>
          <a:noFill/>
        </p:spPr>
        <p:txBody>
          <a:bodyPr wrap="square" rtlCol="0">
            <a:spAutoFit/>
          </a:bodyPr>
          <a:lstStyle/>
          <a:p>
            <a:r>
              <a:rPr lang="es-DO" sz="3200" b="1" dirty="0" smtClean="0">
                <a:solidFill>
                  <a:schemeClr val="accent2">
                    <a:lumMod val="40000"/>
                    <a:lumOff val="60000"/>
                  </a:schemeClr>
                </a:solidFill>
              </a:rPr>
              <a:t>Answer…</a:t>
            </a:r>
            <a:endParaRPr lang="es-DO" sz="3200" dirty="0">
              <a:solidFill>
                <a:schemeClr val="accent2">
                  <a:lumMod val="40000"/>
                  <a:lumOff val="60000"/>
                </a:schemeClr>
              </a:solidFill>
            </a:endParaRPr>
          </a:p>
        </p:txBody>
      </p:sp>
    </p:spTree>
    <p:extLst>
      <p:ext uri="{BB962C8B-B14F-4D97-AF65-F5344CB8AC3E}">
        <p14:creationId xmlns:p14="http://schemas.microsoft.com/office/powerpoint/2010/main" val="305328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4">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45022061_Professional services marketing plan_SL_V1" id="{B214D568-CC3C-4109-877A-D7A12976D35F}" vid="{D425069E-A49A-4A86-9A62-1864F0635A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118CE8-9293-4220-BA3B-5D353B13ABC9}">
  <ds:schemaRefs>
    <ds:schemaRef ds:uri="http://schemas.microsoft.com/office/infopath/2007/PartnerControls"/>
    <ds:schemaRef ds:uri="http://purl.org/dc/elements/1.1/"/>
    <ds:schemaRef ds:uri="http://www.w3.org/XML/1998/namespace"/>
    <ds:schemaRef ds:uri="71af3243-3dd4-4a8d-8c0d-dd76da1f02a5"/>
    <ds:schemaRef ds:uri="http://schemas.openxmlformats.org/package/2006/metadata/core-properties"/>
    <ds:schemaRef ds:uri="http://purl.org/dc/dcmitype/"/>
    <ds:schemaRef ds:uri="http://schemas.microsoft.com/office/2006/documentManagement/types"/>
    <ds:schemaRef ds:uri="16c05727-aa75-4e4a-9b5f-8a80a116589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2DDA16B-F3AC-4A5B-9F5F-6F5A8F47A9E6}">
  <ds:schemaRefs>
    <ds:schemaRef ds:uri="http://schemas.microsoft.com/sharepoint/v3/contenttype/forms"/>
  </ds:schemaRefs>
</ds:datastoreItem>
</file>

<file path=customXml/itemProps3.xml><?xml version="1.0" encoding="utf-8"?>
<ds:datastoreItem xmlns:ds="http://schemas.openxmlformats.org/officeDocument/2006/customXml" ds:itemID="{A426FE2C-7640-4BF0-9D68-FDFD4151F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Professional services marketing plan</Template>
  <TotalTime>0</TotalTime>
  <Words>727</Words>
  <Application>Microsoft Macintosh PowerPoint</Application>
  <PresentationFormat>Widescreen</PresentationFormat>
  <Paragraphs>79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vt:lpstr>
      <vt:lpstr>Calibri</vt:lpstr>
      <vt:lpstr>Gill Sans MT</vt:lpstr>
      <vt:lpstr>Office Theme</vt:lpstr>
      <vt:lpstr>FAMILIES WITH HOPE</vt:lpstr>
      <vt:lpstr>LESSON 11: A NEW BEGINNING</vt:lpstr>
      <vt:lpstr>LESSON 11: A NEW BEGINNING</vt:lpstr>
      <vt:lpstr>LESSON 11: A NEW BEGINNING</vt:lpstr>
      <vt:lpstr>LESSON 11: A NEW BEGINNING</vt:lpstr>
      <vt:lpstr>LESSON 11: A NEW BEGINNING</vt:lpstr>
      <vt:lpstr>LESSON 11: A NEW BEGINNING</vt:lpstr>
      <vt:lpstr>LESSON 11: A NEW BEGINNING</vt:lpstr>
      <vt:lpstr>LESSON 11: A NEW BEGINNING</vt:lpstr>
      <vt:lpstr>LESSON 11: A NEW BEGINNING</vt:lpstr>
      <vt:lpstr>LESSON 11: A NEW BEGINNING</vt:lpstr>
      <vt:lpstr>Let’s Comment…</vt:lpstr>
      <vt:lpstr>MY REACTION …</vt:lpstr>
      <vt:lpstr>PRAYER REQUESTS</vt:lpstr>
      <vt:lpstr>BLESSINGS TO YOUR FAMILY!</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2020-08-03T12:54:30Z</dcterms:created>
  <dcterms:modified xsi:type="dcterms:W3CDTF">2021-04-26T21:25:44Z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