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19"/>
  </p:notesMasterIdLst>
  <p:handoutMasterIdLst>
    <p:handoutMasterId r:id="rId20"/>
  </p:handoutMasterIdLst>
  <p:sldIdLst>
    <p:sldId id="289" r:id="rId5"/>
    <p:sldId id="278" r:id="rId6"/>
    <p:sldId id="290" r:id="rId7"/>
    <p:sldId id="308" r:id="rId8"/>
    <p:sldId id="309" r:id="rId9"/>
    <p:sldId id="310" r:id="rId10"/>
    <p:sldId id="311" r:id="rId11"/>
    <p:sldId id="312" r:id="rId12"/>
    <p:sldId id="313" r:id="rId13"/>
    <p:sldId id="314" r:id="rId14"/>
    <p:sldId id="307" r:id="rId15"/>
    <p:sldId id="302" r:id="rId16"/>
    <p:sldId id="303" r:id="rId17"/>
    <p:sldId id="28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1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A2"/>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70"/>
  </p:normalViewPr>
  <p:slideViewPr>
    <p:cSldViewPr snapToGrid="0">
      <p:cViewPr varScale="1">
        <p:scale>
          <a:sx n="56" d="100"/>
          <a:sy n="56" d="100"/>
        </p:scale>
        <p:origin x="192" y="496"/>
      </p:cViewPr>
      <p:guideLst>
        <p:guide pos="3840"/>
        <p:guide orient="horz" pos="216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handoutMaster" Target="handoutMasters/handoutMaster1.xml"/><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3D6640C-F6A0-4351-856B-14836F234E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FC280B7B-2795-4857-B84E-9C600536AE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120AE1-5DBC-4417-A73B-5F29B67C532C}" type="datetimeFigureOut">
              <a:rPr lang="en-US" smtClean="0"/>
              <a:t>4/26/21</a:t>
            </a:fld>
            <a:endParaRPr lang="en-US" dirty="0"/>
          </a:p>
        </p:txBody>
      </p:sp>
      <p:sp>
        <p:nvSpPr>
          <p:cNvPr id="4" name="Footer Placeholder 3">
            <a:extLst>
              <a:ext uri="{FF2B5EF4-FFF2-40B4-BE49-F238E27FC236}">
                <a16:creationId xmlns:a16="http://schemas.microsoft.com/office/drawing/2014/main" xmlns="" id="{96C3ACD6-6E00-4BE1-A684-34A6BD202E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BA7F20A5-CEF2-4B11-A0A4-0F4BC0BD64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822411-A9A9-4A09-A341-69C657AB42A1}" type="slidenum">
              <a:rPr lang="en-US" smtClean="0"/>
              <a:t>‹#›</a:t>
            </a:fld>
            <a:endParaRPr lang="en-US" dirty="0"/>
          </a:p>
        </p:txBody>
      </p:sp>
    </p:spTree>
    <p:extLst>
      <p:ext uri="{BB962C8B-B14F-4D97-AF65-F5344CB8AC3E}">
        <p14:creationId xmlns:p14="http://schemas.microsoft.com/office/powerpoint/2010/main" val="6558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6A9CD-5E57-4C86-B862-09CA519924BA}" type="datetimeFigureOut">
              <a:rPr lang="en-US" smtClean="0"/>
              <a:t>4/26/21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004F4-F240-48F9-8AE1-486585C7F00D}" type="slidenum">
              <a:rPr lang="en-US" smtClean="0"/>
              <a:t>‹#›</a:t>
            </a:fld>
            <a:endParaRPr lang="en-US" dirty="0"/>
          </a:p>
        </p:txBody>
      </p:sp>
    </p:spTree>
    <p:extLst>
      <p:ext uri="{BB962C8B-B14F-4D97-AF65-F5344CB8AC3E}">
        <p14:creationId xmlns:p14="http://schemas.microsoft.com/office/powerpoint/2010/main" val="21548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a:t>
            </a:fld>
            <a:endParaRPr lang="en-US" dirty="0"/>
          </a:p>
        </p:txBody>
      </p:sp>
    </p:spTree>
    <p:extLst>
      <p:ext uri="{BB962C8B-B14F-4D97-AF65-F5344CB8AC3E}">
        <p14:creationId xmlns:p14="http://schemas.microsoft.com/office/powerpoint/2010/main" val="314017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10</a:t>
            </a:fld>
            <a:endParaRPr lang="en-US" dirty="0"/>
          </a:p>
        </p:txBody>
      </p:sp>
    </p:spTree>
    <p:extLst>
      <p:ext uri="{BB962C8B-B14F-4D97-AF65-F5344CB8AC3E}">
        <p14:creationId xmlns:p14="http://schemas.microsoft.com/office/powerpoint/2010/main" val="1403070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11</a:t>
            </a:fld>
            <a:endParaRPr lang="en-US" dirty="0"/>
          </a:p>
        </p:txBody>
      </p:sp>
    </p:spTree>
    <p:extLst>
      <p:ext uri="{BB962C8B-B14F-4D97-AF65-F5344CB8AC3E}">
        <p14:creationId xmlns:p14="http://schemas.microsoft.com/office/powerpoint/2010/main" val="2215363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12</a:t>
            </a:fld>
            <a:endParaRPr lang="en-US" dirty="0"/>
          </a:p>
        </p:txBody>
      </p:sp>
    </p:spTree>
    <p:extLst>
      <p:ext uri="{BB962C8B-B14F-4D97-AF65-F5344CB8AC3E}">
        <p14:creationId xmlns:p14="http://schemas.microsoft.com/office/powerpoint/2010/main" val="3070863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13</a:t>
            </a:fld>
            <a:endParaRPr lang="en-US" dirty="0"/>
          </a:p>
        </p:txBody>
      </p:sp>
    </p:spTree>
    <p:extLst>
      <p:ext uri="{BB962C8B-B14F-4D97-AF65-F5344CB8AC3E}">
        <p14:creationId xmlns:p14="http://schemas.microsoft.com/office/powerpoint/2010/main" val="3707601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14</a:t>
            </a:fld>
            <a:endParaRPr lang="en-US" dirty="0"/>
          </a:p>
        </p:txBody>
      </p:sp>
    </p:spTree>
    <p:extLst>
      <p:ext uri="{BB962C8B-B14F-4D97-AF65-F5344CB8AC3E}">
        <p14:creationId xmlns:p14="http://schemas.microsoft.com/office/powerpoint/2010/main" val="2263866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a:t>
            </a:fld>
            <a:endParaRPr lang="en-US" dirty="0"/>
          </a:p>
        </p:txBody>
      </p:sp>
    </p:spTree>
    <p:extLst>
      <p:ext uri="{BB962C8B-B14F-4D97-AF65-F5344CB8AC3E}">
        <p14:creationId xmlns:p14="http://schemas.microsoft.com/office/powerpoint/2010/main" val="2089699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3</a:t>
            </a:fld>
            <a:endParaRPr lang="en-US" dirty="0"/>
          </a:p>
        </p:txBody>
      </p:sp>
    </p:spTree>
    <p:extLst>
      <p:ext uri="{BB962C8B-B14F-4D97-AF65-F5344CB8AC3E}">
        <p14:creationId xmlns:p14="http://schemas.microsoft.com/office/powerpoint/2010/main" val="3752010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4</a:t>
            </a:fld>
            <a:endParaRPr lang="en-US" dirty="0"/>
          </a:p>
        </p:txBody>
      </p:sp>
    </p:spTree>
    <p:extLst>
      <p:ext uri="{BB962C8B-B14F-4D97-AF65-F5344CB8AC3E}">
        <p14:creationId xmlns:p14="http://schemas.microsoft.com/office/powerpoint/2010/main" val="4266466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5</a:t>
            </a:fld>
            <a:endParaRPr lang="en-US" dirty="0"/>
          </a:p>
        </p:txBody>
      </p:sp>
    </p:spTree>
    <p:extLst>
      <p:ext uri="{BB962C8B-B14F-4D97-AF65-F5344CB8AC3E}">
        <p14:creationId xmlns:p14="http://schemas.microsoft.com/office/powerpoint/2010/main" val="2508630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6</a:t>
            </a:fld>
            <a:endParaRPr lang="en-US" dirty="0"/>
          </a:p>
        </p:txBody>
      </p:sp>
    </p:spTree>
    <p:extLst>
      <p:ext uri="{BB962C8B-B14F-4D97-AF65-F5344CB8AC3E}">
        <p14:creationId xmlns:p14="http://schemas.microsoft.com/office/powerpoint/2010/main" val="2595632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7</a:t>
            </a:fld>
            <a:endParaRPr lang="en-US" dirty="0"/>
          </a:p>
        </p:txBody>
      </p:sp>
    </p:spTree>
    <p:extLst>
      <p:ext uri="{BB962C8B-B14F-4D97-AF65-F5344CB8AC3E}">
        <p14:creationId xmlns:p14="http://schemas.microsoft.com/office/powerpoint/2010/main" val="3029350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8</a:t>
            </a:fld>
            <a:endParaRPr lang="en-US" dirty="0"/>
          </a:p>
        </p:txBody>
      </p:sp>
    </p:spTree>
    <p:extLst>
      <p:ext uri="{BB962C8B-B14F-4D97-AF65-F5344CB8AC3E}">
        <p14:creationId xmlns:p14="http://schemas.microsoft.com/office/powerpoint/2010/main" val="3358273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9</a:t>
            </a:fld>
            <a:endParaRPr lang="en-US" dirty="0"/>
          </a:p>
        </p:txBody>
      </p:sp>
    </p:spTree>
    <p:extLst>
      <p:ext uri="{BB962C8B-B14F-4D97-AF65-F5344CB8AC3E}">
        <p14:creationId xmlns:p14="http://schemas.microsoft.com/office/powerpoint/2010/main" val="201472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97D165-49B0-44FF-A267-367F5A6EE306}"/>
              </a:ext>
            </a:extLst>
          </p:cNvPr>
          <p:cNvSpPr>
            <a:spLocks noGrp="1"/>
          </p:cNvSpPr>
          <p:nvPr>
            <p:ph type="ctrTitle"/>
          </p:nvPr>
        </p:nvSpPr>
        <p:spPr>
          <a:xfrm>
            <a:off x="1524000" y="2039514"/>
            <a:ext cx="9144000" cy="2128049"/>
          </a:xfrm>
        </p:spPr>
        <p:txBody>
          <a:bodyPr anchor="b"/>
          <a:lstStyle>
            <a:lvl1pPr algn="ctr">
              <a:lnSpc>
                <a:spcPct val="125000"/>
              </a:lnSpc>
              <a:defRPr sz="60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xmlns="" id="{56B52800-74D6-4A78-AC9B-8E737A1A3B0D}"/>
              </a:ext>
            </a:extLst>
          </p:cNvPr>
          <p:cNvSpPr>
            <a:spLocks noGrp="1"/>
          </p:cNvSpPr>
          <p:nvPr>
            <p:ph type="subTitle" idx="1"/>
          </p:nvPr>
        </p:nvSpPr>
        <p:spPr>
          <a:xfrm>
            <a:off x="1524000" y="4221162"/>
            <a:ext cx="9144000" cy="882001"/>
          </a:xfrm>
          <a:solidFill>
            <a:schemeClr val="accent2">
              <a:alpha val="90000"/>
            </a:schemeClr>
          </a:solidFill>
        </p:spPr>
        <p:txBody>
          <a:bodyPr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2500" b="1" i="1" kern="1200" spc="65" dirty="0">
                <a:solidFill>
                  <a:schemeClr val="accent1"/>
                </a:solidFill>
                <a:latin typeface="Arial"/>
                <a:ea typeface="+mn-ea"/>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88B91F7B-C4AF-4FC6-A6BE-657DEF6D5358}"/>
              </a:ext>
            </a:extLst>
          </p:cNvPr>
          <p:cNvSpPr>
            <a:spLocks noGrp="1"/>
          </p:cNvSpPr>
          <p:nvPr>
            <p:ph type="dt" sz="half" idx="10"/>
          </p:nvPr>
        </p:nvSpPr>
        <p:spPr/>
        <p:txBody>
          <a:bodyPr/>
          <a:lstStyle/>
          <a:p>
            <a:fld id="{8DA08ED5-AEFE-4443-9040-726EF6690995}" type="datetime1">
              <a:rPr lang="en-US" smtClean="0"/>
              <a:t>4/26/21</a:t>
            </a:fld>
            <a:endParaRPr lang="en-US" dirty="0"/>
          </a:p>
        </p:txBody>
      </p:sp>
      <p:sp>
        <p:nvSpPr>
          <p:cNvPr id="5" name="Footer Placeholder 4">
            <a:extLst>
              <a:ext uri="{FF2B5EF4-FFF2-40B4-BE49-F238E27FC236}">
                <a16:creationId xmlns:a16="http://schemas.microsoft.com/office/drawing/2014/main" xmlns="" id="{5BED32F8-B0C7-4332-B0A5-BC19DD8C4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0030946-D0C7-4F78-94B0-427DAA6D5CB0}"/>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18950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icture with Three Sections">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xmlns="" id="{29F16048-FF4E-41B1-B3D4-0FB210A70DF2}"/>
              </a:ext>
            </a:extLst>
          </p:cNvPr>
          <p:cNvSpPr/>
          <p:nvPr userDrawn="1"/>
        </p:nvSpPr>
        <p:spPr>
          <a:xfrm>
            <a:off x="5294630" y="0"/>
            <a:ext cx="6897370" cy="6858000"/>
          </a:xfrm>
          <a:custGeom>
            <a:avLst/>
            <a:gdLst/>
            <a:ahLst/>
            <a:cxnLst/>
            <a:rect l="l" t="t" r="r" b="b"/>
            <a:pathLst>
              <a:path w="6897370" h="6858000">
                <a:moveTo>
                  <a:pt x="0" y="6858000"/>
                </a:moveTo>
                <a:lnTo>
                  <a:pt x="6896900" y="6858000"/>
                </a:lnTo>
                <a:lnTo>
                  <a:pt x="6896900" y="0"/>
                </a:lnTo>
                <a:lnTo>
                  <a:pt x="0" y="0"/>
                </a:lnTo>
                <a:lnTo>
                  <a:pt x="0" y="6858000"/>
                </a:lnTo>
                <a:close/>
              </a:path>
            </a:pathLst>
          </a:custGeom>
          <a:solidFill>
            <a:schemeClr val="accent2"/>
          </a:solidFill>
        </p:spPr>
        <p:txBody>
          <a:bodyPr wrap="square" lIns="0" tIns="0" rIns="0" bIns="0" rtlCol="0"/>
          <a:lstStyle/>
          <a:p>
            <a:endParaRPr lang="en-US" noProof="0" dirty="0"/>
          </a:p>
        </p:txBody>
      </p:sp>
      <p:sp>
        <p:nvSpPr>
          <p:cNvPr id="11" name="Oval 10">
            <a:extLst>
              <a:ext uri="{FF2B5EF4-FFF2-40B4-BE49-F238E27FC236}">
                <a16:creationId xmlns:a16="http://schemas.microsoft.com/office/drawing/2014/main" xmlns="" id="{98AB8B54-69CD-4C57-8DBB-02A0E09851DD}"/>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4690E0AA-5363-4861-AB6B-0E4D34D74B92}"/>
              </a:ext>
            </a:extLst>
          </p:cNvPr>
          <p:cNvSpPr>
            <a:spLocks noGrp="1"/>
          </p:cNvSpPr>
          <p:nvPr>
            <p:ph type="title"/>
          </p:nvPr>
        </p:nvSpPr>
        <p:spPr>
          <a:xfrm>
            <a:off x="839788" y="417362"/>
            <a:ext cx="3932237" cy="1302111"/>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xmlns="" id="{EA79774D-36EB-4201-B1AC-922DD2E06640}"/>
              </a:ext>
            </a:extLst>
          </p:cNvPr>
          <p:cNvSpPr>
            <a:spLocks noGrp="1"/>
          </p:cNvSpPr>
          <p:nvPr>
            <p:ph type="body" sz="half" idx="2"/>
          </p:nvPr>
        </p:nvSpPr>
        <p:spPr>
          <a:xfrm>
            <a:off x="7294251" y="1192697"/>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AD1E234-1CB2-41A0-B40D-7E7F160CBA11}"/>
              </a:ext>
            </a:extLst>
          </p:cNvPr>
          <p:cNvSpPr>
            <a:spLocks noGrp="1"/>
          </p:cNvSpPr>
          <p:nvPr>
            <p:ph type="dt" sz="half" idx="10"/>
          </p:nvPr>
        </p:nvSpPr>
        <p:spPr/>
        <p:txBody>
          <a:bodyPr/>
          <a:lstStyle/>
          <a:p>
            <a:fld id="{8C6D634D-0427-413D-A0D0-098959D06FEF}" type="datetime1">
              <a:rPr lang="en-US" smtClean="0"/>
              <a:t>4/26/21</a:t>
            </a:fld>
            <a:endParaRPr lang="en-US" dirty="0"/>
          </a:p>
        </p:txBody>
      </p:sp>
      <p:sp>
        <p:nvSpPr>
          <p:cNvPr id="6" name="Footer Placeholder 5">
            <a:extLst>
              <a:ext uri="{FF2B5EF4-FFF2-40B4-BE49-F238E27FC236}">
                <a16:creationId xmlns:a16="http://schemas.microsoft.com/office/drawing/2014/main" xmlns="" id="{99FD472E-6334-4051-B4D9-6361A819F7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92384B9-6290-4070-B7D1-A105B27F0CB0}"/>
              </a:ext>
            </a:extLst>
          </p:cNvPr>
          <p:cNvSpPr>
            <a:spLocks noGrp="1"/>
          </p:cNvSpPr>
          <p:nvPr>
            <p:ph type="sldNum" sz="quarter" idx="12"/>
          </p:nvPr>
        </p:nvSpPr>
        <p:spPr/>
        <p:txBody>
          <a:bodyPr/>
          <a:lstStyle/>
          <a:p>
            <a:fld id="{82EE24B5-652C-4DB5-B7C3-B5BBEC1280B1}" type="slidenum">
              <a:rPr lang="en-US" smtClean="0"/>
              <a:t>‹#›</a:t>
            </a:fld>
            <a:endParaRPr lang="en-US" dirty="0"/>
          </a:p>
        </p:txBody>
      </p:sp>
      <p:sp>
        <p:nvSpPr>
          <p:cNvPr id="9" name="object 2">
            <a:extLst>
              <a:ext uri="{FF2B5EF4-FFF2-40B4-BE49-F238E27FC236}">
                <a16:creationId xmlns:a16="http://schemas.microsoft.com/office/drawing/2014/main" xmlns="" id="{9337951D-6DB6-4713-9200-E8513CDEB6B3}"/>
              </a:ext>
            </a:extLst>
          </p:cNvPr>
          <p:cNvSpPr/>
          <p:nvPr userDrawn="1"/>
        </p:nvSpPr>
        <p:spPr>
          <a:xfrm>
            <a:off x="0" y="2430411"/>
            <a:ext cx="3625850" cy="3438525"/>
          </a:xfrm>
          <a:custGeom>
            <a:avLst/>
            <a:gdLst/>
            <a:ahLst/>
            <a:cxnLst/>
            <a:rect l="l" t="t" r="r" b="b"/>
            <a:pathLst>
              <a:path w="3625850" h="3438525">
                <a:moveTo>
                  <a:pt x="0" y="3438486"/>
                </a:moveTo>
                <a:lnTo>
                  <a:pt x="3625596" y="3438486"/>
                </a:lnTo>
                <a:lnTo>
                  <a:pt x="3625596" y="0"/>
                </a:lnTo>
                <a:lnTo>
                  <a:pt x="0" y="0"/>
                </a:lnTo>
                <a:lnTo>
                  <a:pt x="0" y="3438486"/>
                </a:lnTo>
                <a:close/>
              </a:path>
            </a:pathLst>
          </a:custGeom>
          <a:solidFill>
            <a:schemeClr val="accent1"/>
          </a:solidFill>
        </p:spPr>
        <p:txBody>
          <a:bodyPr wrap="square" lIns="0" tIns="0" rIns="0" bIns="0" rtlCol="0"/>
          <a:lstStyle/>
          <a:p>
            <a:endParaRPr lang="en-US" noProof="0" dirty="0"/>
          </a:p>
        </p:txBody>
      </p:sp>
      <p:sp>
        <p:nvSpPr>
          <p:cNvPr id="3" name="Picture Placeholder 2">
            <a:extLst>
              <a:ext uri="{FF2B5EF4-FFF2-40B4-BE49-F238E27FC236}">
                <a16:creationId xmlns:a16="http://schemas.microsoft.com/office/drawing/2014/main" xmlns="" id="{8D44B7CE-2038-4CCA-AA8A-D03DE5FD956E}"/>
              </a:ext>
            </a:extLst>
          </p:cNvPr>
          <p:cNvSpPr>
            <a:spLocks noGrp="1"/>
          </p:cNvSpPr>
          <p:nvPr>
            <p:ph type="pic" idx="1"/>
          </p:nvPr>
        </p:nvSpPr>
        <p:spPr>
          <a:xfrm>
            <a:off x="0" y="2781223"/>
            <a:ext cx="6040800" cy="2736901"/>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Picture Placeholder 28">
            <a:extLst>
              <a:ext uri="{FF2B5EF4-FFF2-40B4-BE49-F238E27FC236}">
                <a16:creationId xmlns:a16="http://schemas.microsoft.com/office/drawing/2014/main" xmlns="" id="{2EB2F967-97B6-4CA8-B3E7-5FF7CA2BDD8C}"/>
              </a:ext>
            </a:extLst>
          </p:cNvPr>
          <p:cNvSpPr>
            <a:spLocks noGrp="1"/>
          </p:cNvSpPr>
          <p:nvPr>
            <p:ph type="pic" sz="quarter" idx="19"/>
          </p:nvPr>
        </p:nvSpPr>
        <p:spPr>
          <a:xfrm>
            <a:off x="6586106" y="1188012"/>
            <a:ext cx="376237" cy="376237"/>
          </a:xfrm>
        </p:spPr>
        <p:txBody>
          <a:bodyPr>
            <a:normAutofit/>
          </a:bodyPr>
          <a:lstStyle>
            <a:lvl1pPr marL="0" indent="0" algn="ctr">
              <a:buNone/>
              <a:defRPr sz="400"/>
            </a:lvl1pPr>
          </a:lstStyle>
          <a:p>
            <a:r>
              <a:rPr lang="en-US"/>
              <a:t>Click icon to add picture</a:t>
            </a:r>
            <a:endParaRPr lang="en-US" dirty="0"/>
          </a:p>
        </p:txBody>
      </p:sp>
      <p:sp>
        <p:nvSpPr>
          <p:cNvPr id="13" name="Picture Placeholder 28">
            <a:extLst>
              <a:ext uri="{FF2B5EF4-FFF2-40B4-BE49-F238E27FC236}">
                <a16:creationId xmlns:a16="http://schemas.microsoft.com/office/drawing/2014/main" xmlns="" id="{5E78E133-FE09-456A-8463-9EFAC6ADE26B}"/>
              </a:ext>
            </a:extLst>
          </p:cNvPr>
          <p:cNvSpPr>
            <a:spLocks noGrp="1"/>
          </p:cNvSpPr>
          <p:nvPr>
            <p:ph type="pic" sz="quarter" idx="22"/>
          </p:nvPr>
        </p:nvSpPr>
        <p:spPr>
          <a:xfrm>
            <a:off x="6586106" y="2878015"/>
            <a:ext cx="376237" cy="376237"/>
          </a:xfrm>
        </p:spPr>
        <p:txBody>
          <a:bodyPr>
            <a:normAutofit/>
          </a:bodyPr>
          <a:lstStyle>
            <a:lvl1pPr marL="0" indent="0" algn="ctr">
              <a:buNone/>
              <a:defRPr sz="400"/>
            </a:lvl1pPr>
          </a:lstStyle>
          <a:p>
            <a:r>
              <a:rPr lang="en-US"/>
              <a:t>Click icon to add picture</a:t>
            </a:r>
            <a:endParaRPr lang="en-US" dirty="0"/>
          </a:p>
        </p:txBody>
      </p:sp>
      <p:sp>
        <p:nvSpPr>
          <p:cNvPr id="14" name="Text Placeholder 3">
            <a:extLst>
              <a:ext uri="{FF2B5EF4-FFF2-40B4-BE49-F238E27FC236}">
                <a16:creationId xmlns:a16="http://schemas.microsoft.com/office/drawing/2014/main" xmlns="" id="{7F0C3496-EA4B-43E5-9704-968F80A8552C}"/>
              </a:ext>
            </a:extLst>
          </p:cNvPr>
          <p:cNvSpPr>
            <a:spLocks noGrp="1"/>
          </p:cNvSpPr>
          <p:nvPr>
            <p:ph type="body" sz="half" idx="23"/>
          </p:nvPr>
        </p:nvSpPr>
        <p:spPr>
          <a:xfrm>
            <a:off x="7294250" y="2880357"/>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5" name="Picture Placeholder 28">
            <a:extLst>
              <a:ext uri="{FF2B5EF4-FFF2-40B4-BE49-F238E27FC236}">
                <a16:creationId xmlns:a16="http://schemas.microsoft.com/office/drawing/2014/main" xmlns="" id="{13414E14-9FEB-40F8-AE6E-319637A8F1CB}"/>
              </a:ext>
            </a:extLst>
          </p:cNvPr>
          <p:cNvSpPr>
            <a:spLocks noGrp="1"/>
          </p:cNvSpPr>
          <p:nvPr>
            <p:ph type="pic" sz="quarter" idx="24"/>
          </p:nvPr>
        </p:nvSpPr>
        <p:spPr>
          <a:xfrm>
            <a:off x="6586106" y="4568018"/>
            <a:ext cx="376237" cy="376237"/>
          </a:xfrm>
        </p:spPr>
        <p:txBody>
          <a:bodyPr>
            <a:normAutofit/>
          </a:bodyPr>
          <a:lstStyle>
            <a:lvl1pPr marL="0" indent="0" algn="ctr">
              <a:buNone/>
              <a:defRPr sz="400"/>
            </a:lvl1pPr>
          </a:lstStyle>
          <a:p>
            <a:r>
              <a:rPr lang="en-US"/>
              <a:t>Click icon to add picture</a:t>
            </a:r>
            <a:endParaRPr lang="en-US" dirty="0"/>
          </a:p>
        </p:txBody>
      </p:sp>
      <p:sp>
        <p:nvSpPr>
          <p:cNvPr id="16" name="Text Placeholder 3">
            <a:extLst>
              <a:ext uri="{FF2B5EF4-FFF2-40B4-BE49-F238E27FC236}">
                <a16:creationId xmlns:a16="http://schemas.microsoft.com/office/drawing/2014/main" xmlns="" id="{8EC97C88-8B4C-4665-845B-95CE8F237779}"/>
              </a:ext>
            </a:extLst>
          </p:cNvPr>
          <p:cNvSpPr>
            <a:spLocks noGrp="1"/>
          </p:cNvSpPr>
          <p:nvPr>
            <p:ph type="body" sz="half" idx="25"/>
          </p:nvPr>
        </p:nvSpPr>
        <p:spPr>
          <a:xfrm>
            <a:off x="7294250" y="4568018"/>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5649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211141-A77D-4E0E-8CAF-4CD3B279937B}"/>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xmlns="" id="{017EFDE0-5A54-402A-B0C3-6BC0BB739C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A2825AD-4585-4E37-A076-3D0070C9300C}"/>
              </a:ext>
            </a:extLst>
          </p:cNvPr>
          <p:cNvSpPr>
            <a:spLocks noGrp="1"/>
          </p:cNvSpPr>
          <p:nvPr>
            <p:ph type="dt" sz="half" idx="10"/>
          </p:nvPr>
        </p:nvSpPr>
        <p:spPr/>
        <p:txBody>
          <a:bodyPr/>
          <a:lstStyle/>
          <a:p>
            <a:fld id="{0312561F-7E45-400C-8758-912CDFE9410A}" type="datetime1">
              <a:rPr lang="en-US" smtClean="0"/>
              <a:t>4/26/21</a:t>
            </a:fld>
            <a:endParaRPr lang="en-US" dirty="0"/>
          </a:p>
        </p:txBody>
      </p:sp>
      <p:sp>
        <p:nvSpPr>
          <p:cNvPr id="5" name="Footer Placeholder 4">
            <a:extLst>
              <a:ext uri="{FF2B5EF4-FFF2-40B4-BE49-F238E27FC236}">
                <a16:creationId xmlns:a16="http://schemas.microsoft.com/office/drawing/2014/main" xmlns="" id="{512064AD-EDC3-4B13-8CD6-49EB60099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7890FD1E-16F6-49B1-A938-8CE601ED7AFC}"/>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332546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9FA988-92AD-48D7-890A-AA0540961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AA999FA-A189-41DB-9CFC-D1356C534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24D83DC-20E7-4B71-9794-36FC33B1BA03}"/>
              </a:ext>
            </a:extLst>
          </p:cNvPr>
          <p:cNvSpPr>
            <a:spLocks noGrp="1"/>
          </p:cNvSpPr>
          <p:nvPr>
            <p:ph type="dt" sz="half" idx="10"/>
          </p:nvPr>
        </p:nvSpPr>
        <p:spPr/>
        <p:txBody>
          <a:bodyPr/>
          <a:lstStyle/>
          <a:p>
            <a:fld id="{85E24BC7-4CDB-41D7-81AF-9CE8473FF4B8}" type="datetime1">
              <a:rPr lang="en-US" smtClean="0"/>
              <a:t>4/26/21</a:t>
            </a:fld>
            <a:endParaRPr lang="en-US" dirty="0"/>
          </a:p>
        </p:txBody>
      </p:sp>
      <p:sp>
        <p:nvSpPr>
          <p:cNvPr id="5" name="Footer Placeholder 4">
            <a:extLst>
              <a:ext uri="{FF2B5EF4-FFF2-40B4-BE49-F238E27FC236}">
                <a16:creationId xmlns:a16="http://schemas.microsoft.com/office/drawing/2014/main" xmlns="" id="{44E7D103-1290-4592-B37C-19C9C9DBEA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5955B1B-4A5C-42C7-99A5-B8217736F178}"/>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19332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xmlns="" id="{4E60EB58-EF7E-435A-8B07-B5BCF3AF119F}"/>
              </a:ext>
            </a:extLst>
          </p:cNvPr>
          <p:cNvSpPr>
            <a:spLocks noGrp="1"/>
          </p:cNvSpPr>
          <p:nvPr>
            <p:ph type="sldNum" sz="quarter" idx="12"/>
          </p:nvPr>
        </p:nvSpPr>
        <p:spPr/>
        <p:txBody>
          <a:bodyPr/>
          <a:lstStyle/>
          <a:p>
            <a:fld id="{82EE24B5-652C-4DB5-B7C3-B5BBEC1280B1}" type="slidenum">
              <a:rPr lang="en-US" smtClean="0"/>
              <a:t>‹#›</a:t>
            </a:fld>
            <a:endParaRPr lang="en-US" dirty="0"/>
          </a:p>
        </p:txBody>
      </p:sp>
      <p:sp>
        <p:nvSpPr>
          <p:cNvPr id="2" name="Title 1">
            <a:extLst>
              <a:ext uri="{FF2B5EF4-FFF2-40B4-BE49-F238E27FC236}">
                <a16:creationId xmlns:a16="http://schemas.microsoft.com/office/drawing/2014/main" xmlns="" id="{E7F76098-6FA1-470A-BEF4-E4B0AC75E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B647ABC-6745-43B6-8A64-6E191BD65CA2}"/>
              </a:ext>
            </a:extLst>
          </p:cNvPr>
          <p:cNvSpPr>
            <a:spLocks noGrp="1"/>
          </p:cNvSpPr>
          <p:nvPr>
            <p:ph sz="half" idx="1"/>
          </p:nvPr>
        </p:nvSpPr>
        <p:spPr>
          <a:xfrm>
            <a:off x="838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a:extLst>
              <a:ext uri="{FF2B5EF4-FFF2-40B4-BE49-F238E27FC236}">
                <a16:creationId xmlns:a16="http://schemas.microsoft.com/office/drawing/2014/main" xmlns="" id="{E4387105-2538-4216-9A7E-445FA092F9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7F57DE0-C032-4FCC-9006-09C2C328A665}"/>
              </a:ext>
            </a:extLst>
          </p:cNvPr>
          <p:cNvSpPr>
            <a:spLocks noGrp="1"/>
          </p:cNvSpPr>
          <p:nvPr>
            <p:ph type="dt" sz="half" idx="10"/>
          </p:nvPr>
        </p:nvSpPr>
        <p:spPr/>
        <p:txBody>
          <a:bodyPr/>
          <a:lstStyle/>
          <a:p>
            <a:fld id="{397CD216-73DE-4B96-8E1B-BB64D86142BB}" type="datetime1">
              <a:rPr lang="en-US" smtClean="0"/>
              <a:t>4/26/21</a:t>
            </a:fld>
            <a:endParaRPr lang="en-US" dirty="0"/>
          </a:p>
        </p:txBody>
      </p:sp>
      <p:sp>
        <p:nvSpPr>
          <p:cNvPr id="6" name="Footer Placeholder 5">
            <a:extLst>
              <a:ext uri="{FF2B5EF4-FFF2-40B4-BE49-F238E27FC236}">
                <a16:creationId xmlns:a16="http://schemas.microsoft.com/office/drawing/2014/main" xmlns="" id="{90C776CB-2819-4488-9012-A6EA22079A4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2503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43C73-1D0F-45F9-A7E4-E9D24EAFDE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3B88E76-F6AB-4621-A9A6-20A81C5A3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A313FB9-6D6C-4F61-9E7A-76E686D06C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A93A737-E48B-4909-BE04-F55B58103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8F9958C-DB5F-444E-ACE8-73F5E0CA6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1D097D1-3052-4C1F-B573-CA25FFF6CCB5}"/>
              </a:ext>
            </a:extLst>
          </p:cNvPr>
          <p:cNvSpPr>
            <a:spLocks noGrp="1"/>
          </p:cNvSpPr>
          <p:nvPr>
            <p:ph type="dt" sz="half" idx="10"/>
          </p:nvPr>
        </p:nvSpPr>
        <p:spPr/>
        <p:txBody>
          <a:bodyPr/>
          <a:lstStyle/>
          <a:p>
            <a:fld id="{C6A5CD8C-7FEF-4E71-8EB9-D3BA6E2E3E9E}" type="datetime1">
              <a:rPr lang="en-US" smtClean="0"/>
              <a:t>4/26/21</a:t>
            </a:fld>
            <a:endParaRPr lang="en-US" dirty="0"/>
          </a:p>
        </p:txBody>
      </p:sp>
      <p:sp>
        <p:nvSpPr>
          <p:cNvPr id="8" name="Footer Placeholder 7">
            <a:extLst>
              <a:ext uri="{FF2B5EF4-FFF2-40B4-BE49-F238E27FC236}">
                <a16:creationId xmlns:a16="http://schemas.microsoft.com/office/drawing/2014/main" xmlns="" id="{F2607AC3-2220-4DDA-A22A-C404538FE48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6FD8DEB3-F122-4B42-9E12-F61189B878B2}"/>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40327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789EF5-3FD9-4423-A9E8-B67B4E902E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30D7191-31B4-440E-A4E9-F412FA55824C}"/>
              </a:ext>
            </a:extLst>
          </p:cNvPr>
          <p:cNvSpPr>
            <a:spLocks noGrp="1"/>
          </p:cNvSpPr>
          <p:nvPr>
            <p:ph type="dt" sz="half" idx="10"/>
          </p:nvPr>
        </p:nvSpPr>
        <p:spPr/>
        <p:txBody>
          <a:bodyPr/>
          <a:lstStyle/>
          <a:p>
            <a:fld id="{4BE4379E-9B58-41EA-B928-5B1C8436A60E}" type="datetime1">
              <a:rPr lang="en-US" smtClean="0"/>
              <a:t>4/26/21</a:t>
            </a:fld>
            <a:endParaRPr lang="en-US" dirty="0"/>
          </a:p>
        </p:txBody>
      </p:sp>
      <p:sp>
        <p:nvSpPr>
          <p:cNvPr id="4" name="Footer Placeholder 3">
            <a:extLst>
              <a:ext uri="{FF2B5EF4-FFF2-40B4-BE49-F238E27FC236}">
                <a16:creationId xmlns:a16="http://schemas.microsoft.com/office/drawing/2014/main" xmlns="" id="{8EC85CB6-0880-4BF0-8E98-291E70C71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BE4A5E74-F26F-4C7A-BED1-6EE66C0B3A54}"/>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36919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655C546-684A-45B9-8890-66DC55DF7D06}"/>
              </a:ext>
            </a:extLst>
          </p:cNvPr>
          <p:cNvSpPr>
            <a:spLocks noGrp="1"/>
          </p:cNvSpPr>
          <p:nvPr>
            <p:ph type="dt" sz="half" idx="10"/>
          </p:nvPr>
        </p:nvSpPr>
        <p:spPr/>
        <p:txBody>
          <a:bodyPr/>
          <a:lstStyle/>
          <a:p>
            <a:fld id="{40B0A371-51FE-4D99-BD87-6A650FCE519D}" type="datetime1">
              <a:rPr lang="en-US" smtClean="0"/>
              <a:t>4/26/21</a:t>
            </a:fld>
            <a:endParaRPr lang="en-US" dirty="0"/>
          </a:p>
        </p:txBody>
      </p:sp>
      <p:sp>
        <p:nvSpPr>
          <p:cNvPr id="3" name="Footer Placeholder 2">
            <a:extLst>
              <a:ext uri="{FF2B5EF4-FFF2-40B4-BE49-F238E27FC236}">
                <a16:creationId xmlns:a16="http://schemas.microsoft.com/office/drawing/2014/main" xmlns="" id="{4543EBDF-D696-42F7-B962-56F5FEE120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6789D77E-1675-4F9D-9113-B274CB0E87FA}"/>
              </a:ext>
            </a:extLst>
          </p:cNvPr>
          <p:cNvSpPr>
            <a:spLocks noGrp="1"/>
          </p:cNvSpPr>
          <p:nvPr>
            <p:ph type="sldNum" sz="quarter" idx="12"/>
          </p:nvPr>
        </p:nvSpPr>
        <p:spPr/>
        <p:txBody>
          <a:bodyPr/>
          <a:lstStyle/>
          <a:p>
            <a:fld id="{82EE24B5-652C-4DB5-B7C3-B5BBEC1280B1}" type="slidenum">
              <a:rPr lang="en-US" noProof="0" smtClean="0"/>
              <a:t>‹#›</a:t>
            </a:fld>
            <a:endParaRPr lang="en-US" noProof="0"/>
          </a:p>
        </p:txBody>
      </p:sp>
    </p:spTree>
    <p:extLst>
      <p:ext uri="{BB962C8B-B14F-4D97-AF65-F5344CB8AC3E}">
        <p14:creationId xmlns:p14="http://schemas.microsoft.com/office/powerpoint/2010/main" val="2746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E9C90-06AB-49B5-9970-F5791DE93A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FFB0071-932D-4CA0-92FB-A6E75AC85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1C8D9F5-8B70-4BDD-9CB5-BBF87CF55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989DE91-7A80-4682-9D32-2CD41DEFB7B2}"/>
              </a:ext>
            </a:extLst>
          </p:cNvPr>
          <p:cNvSpPr>
            <a:spLocks noGrp="1"/>
          </p:cNvSpPr>
          <p:nvPr>
            <p:ph type="dt" sz="half" idx="10"/>
          </p:nvPr>
        </p:nvSpPr>
        <p:spPr/>
        <p:txBody>
          <a:bodyPr/>
          <a:lstStyle/>
          <a:p>
            <a:fld id="{5FCF8CFF-A1C0-4B6C-AA8D-BE72CB14468D}" type="datetime1">
              <a:rPr lang="en-US" smtClean="0"/>
              <a:t>4/26/21</a:t>
            </a:fld>
            <a:endParaRPr lang="en-US" dirty="0"/>
          </a:p>
        </p:txBody>
      </p:sp>
      <p:sp>
        <p:nvSpPr>
          <p:cNvPr id="6" name="Footer Placeholder 5">
            <a:extLst>
              <a:ext uri="{FF2B5EF4-FFF2-40B4-BE49-F238E27FC236}">
                <a16:creationId xmlns:a16="http://schemas.microsoft.com/office/drawing/2014/main" xmlns="" id="{7B9E2482-2E7D-4868-95A7-4A55B40FEC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F4E84CF-C3E5-4475-84C7-21CBAC064B74}"/>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96262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90E0AA-5363-4861-AB6B-0E4D34D74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D44B7CE-2038-4CCA-AA8A-D03DE5FD9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EA79774D-36EB-4201-B1AC-922DD2E066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AD1E234-1CB2-41A0-B40D-7E7F160CBA11}"/>
              </a:ext>
            </a:extLst>
          </p:cNvPr>
          <p:cNvSpPr>
            <a:spLocks noGrp="1"/>
          </p:cNvSpPr>
          <p:nvPr>
            <p:ph type="dt" sz="half" idx="10"/>
          </p:nvPr>
        </p:nvSpPr>
        <p:spPr/>
        <p:txBody>
          <a:bodyPr/>
          <a:lstStyle/>
          <a:p>
            <a:fld id="{8C6D634D-0427-413D-A0D0-098959D06FEF}" type="datetime1">
              <a:rPr lang="en-US" smtClean="0"/>
              <a:t>4/26/21</a:t>
            </a:fld>
            <a:endParaRPr lang="en-US" dirty="0"/>
          </a:p>
        </p:txBody>
      </p:sp>
      <p:sp>
        <p:nvSpPr>
          <p:cNvPr id="6" name="Footer Placeholder 5">
            <a:extLst>
              <a:ext uri="{FF2B5EF4-FFF2-40B4-BE49-F238E27FC236}">
                <a16:creationId xmlns:a16="http://schemas.microsoft.com/office/drawing/2014/main" xmlns="" id="{99FD472E-6334-4051-B4D9-6361A819F7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92384B9-6290-4070-B7D1-A105B27F0CB0}"/>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367443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9CEC732-0DE2-456B-92A1-84321C9BD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xmlns="" id="{DA816A5B-B156-4DC3-B18E-14F3E59A6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xmlns="" id="{FDB0252E-67CD-4B33-849F-7B1449CF27D0}"/>
              </a:ext>
            </a:extLst>
          </p:cNvPr>
          <p:cNvSpPr>
            <a:spLocks noGrp="1"/>
          </p:cNvSpPr>
          <p:nvPr>
            <p:ph type="dt" sz="half" idx="2"/>
          </p:nvPr>
        </p:nvSpPr>
        <p:spPr>
          <a:xfrm>
            <a:off x="838200" y="617490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591E0-5367-4F2F-9C30-2087D79A846D}" type="datetime1">
              <a:rPr lang="en-US" noProof="0" smtClean="0"/>
              <a:t>4/26/21</a:t>
            </a:fld>
            <a:endParaRPr lang="en-US" noProof="0" dirty="0"/>
          </a:p>
        </p:txBody>
      </p:sp>
      <p:sp>
        <p:nvSpPr>
          <p:cNvPr id="5" name="Footer Placeholder 4">
            <a:extLst>
              <a:ext uri="{FF2B5EF4-FFF2-40B4-BE49-F238E27FC236}">
                <a16:creationId xmlns:a16="http://schemas.microsoft.com/office/drawing/2014/main" xmlns="" id="{DC620AD2-E3F8-48CB-8B72-B0945DF5348A}"/>
              </a:ext>
            </a:extLst>
          </p:cNvPr>
          <p:cNvSpPr>
            <a:spLocks noGrp="1"/>
          </p:cNvSpPr>
          <p:nvPr>
            <p:ph type="ftr" sz="quarter" idx="3"/>
          </p:nvPr>
        </p:nvSpPr>
        <p:spPr>
          <a:xfrm>
            <a:off x="4038600" y="61749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10" name="Oval 9">
            <a:extLst>
              <a:ext uri="{FF2B5EF4-FFF2-40B4-BE49-F238E27FC236}">
                <a16:creationId xmlns:a16="http://schemas.microsoft.com/office/drawing/2014/main" xmlns="" id="{5A5F3BCF-F6FD-4DFF-B0B4-9892C9389344}"/>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xmlns="" id="{D15DEFFD-817B-43EC-86F0-34DEA2BA5EEB}"/>
              </a:ext>
            </a:extLst>
          </p:cNvPr>
          <p:cNvSpPr>
            <a:spLocks noGrp="1"/>
          </p:cNvSpPr>
          <p:nvPr>
            <p:ph type="sldNum" sz="quarter" idx="4"/>
          </p:nvPr>
        </p:nvSpPr>
        <p:spPr>
          <a:xfrm>
            <a:off x="11468844" y="6174902"/>
            <a:ext cx="357116" cy="365125"/>
          </a:xfrm>
          <a:prstGeom prst="rect">
            <a:avLst/>
          </a:prstGeom>
        </p:spPr>
        <p:txBody>
          <a:bodyPr vert="horz" lIns="91440" tIns="45720" rIns="91440" bIns="45720" rtlCol="0" anchor="ctr"/>
          <a:lstStyle>
            <a:lvl1pPr algn="r">
              <a:defRPr sz="1000" i="1">
                <a:solidFill>
                  <a:schemeClr val="tx2">
                    <a:alpha val="70000"/>
                  </a:schemeClr>
                </a:solidFill>
              </a:defRPr>
            </a:lvl1pPr>
          </a:lstStyle>
          <a:p>
            <a:fld id="{82EE24B5-652C-4DB5-B7C3-B5BBEC1280B1}" type="slidenum">
              <a:rPr lang="en-US" noProof="0" smtClean="0"/>
              <a:pPr/>
              <a:t>‹#›</a:t>
            </a:fld>
            <a:endParaRPr lang="en-US" noProof="0" dirty="0"/>
          </a:p>
        </p:txBody>
      </p:sp>
    </p:spTree>
    <p:extLst>
      <p:ext uri="{BB962C8B-B14F-4D97-AF65-F5344CB8AC3E}">
        <p14:creationId xmlns:p14="http://schemas.microsoft.com/office/powerpoint/2010/main" val="366410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2" r:id="rId10"/>
  </p:sldLayoutIdLst>
  <p:hf hdr="0" ftr="0" dt="0"/>
  <p:txStyles>
    <p:title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jpeg"/><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jpeg"/><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jpeg"/><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192000" cy="6858000"/>
          </a:xfrm>
          <a:prstGeom prst="rect">
            <a:avLst/>
          </a:prstGeom>
        </p:spPr>
      </p:pic>
      <p:sp>
        <p:nvSpPr>
          <p:cNvPr id="4" name="object 3" descr="People with documents">
            <a:extLst>
              <a:ext uri="{FF2B5EF4-FFF2-40B4-BE49-F238E27FC236}">
                <a16:creationId xmlns:a16="http://schemas.microsoft.com/office/drawing/2014/main" xmlns="" id="{0CA2E80D-F3EC-4A5F-8E65-56FEA206EE0F}"/>
              </a:ext>
            </a:extLst>
          </p:cNvPr>
          <p:cNvSpPr/>
          <p:nvPr/>
        </p:nvSpPr>
        <p:spPr>
          <a:xfrm>
            <a:off x="2540" y="0"/>
            <a:ext cx="12189460"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dirty="0"/>
          </a:p>
        </p:txBody>
      </p:sp>
      <p:sp>
        <p:nvSpPr>
          <p:cNvPr id="10" name="Title 1">
            <a:extLst>
              <a:ext uri="{FF2B5EF4-FFF2-40B4-BE49-F238E27FC236}">
                <a16:creationId xmlns:a16="http://schemas.microsoft.com/office/drawing/2014/main" xmlns="" id="{AFB6C91D-4B22-49F1-9A0B-ABEB9E1F5A26}"/>
              </a:ext>
            </a:extLst>
          </p:cNvPr>
          <p:cNvSpPr>
            <a:spLocks noGrp="1"/>
          </p:cNvSpPr>
          <p:nvPr>
            <p:ph type="ctrTitle"/>
          </p:nvPr>
        </p:nvSpPr>
        <p:spPr>
          <a:xfrm>
            <a:off x="1684020" y="2449710"/>
            <a:ext cx="9144000" cy="979289"/>
          </a:xfrm>
        </p:spPr>
        <p:txBody>
          <a:bodyPr>
            <a:noAutofit/>
          </a:bodyPr>
          <a:lstStyle/>
          <a:p>
            <a:r>
              <a:rPr lang="en-US" sz="5500" dirty="0">
                <a:latin typeface="Gill Sans MT" panose="020B0502020104020203" pitchFamily="34" charset="0"/>
              </a:rPr>
              <a:t>FAMILIES WITH </a:t>
            </a:r>
            <a:r>
              <a:rPr lang="en-US" sz="5500" dirty="0" smtClean="0">
                <a:latin typeface="Gill Sans MT" panose="020B0502020104020203" pitchFamily="34" charset="0"/>
              </a:rPr>
              <a:t>HOPE</a:t>
            </a:r>
            <a:endParaRPr lang="en-US" sz="5500" dirty="0">
              <a:solidFill>
                <a:schemeClr val="bg1"/>
              </a:solidFill>
              <a:latin typeface="Gill Sans MT" panose="020B0502020104020203" pitchFamily="34" charset="0"/>
            </a:endParaRPr>
          </a:p>
        </p:txBody>
      </p:sp>
      <p:sp>
        <p:nvSpPr>
          <p:cNvPr id="11" name="object 7" descr="Beige rectangle">
            <a:extLst>
              <a:ext uri="{FF2B5EF4-FFF2-40B4-BE49-F238E27FC236}">
                <a16:creationId xmlns:a16="http://schemas.microsoft.com/office/drawing/2014/main" xmlns="" id="{B36975AA-C62E-46BE-9382-E2CF56FDF817}"/>
              </a:ext>
            </a:extLst>
          </p:cNvPr>
          <p:cNvSpPr/>
          <p:nvPr/>
        </p:nvSpPr>
        <p:spPr>
          <a:xfrm>
            <a:off x="3108000" y="3249811"/>
            <a:ext cx="5976000" cy="0"/>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endParaRPr lang="en-US" dirty="0"/>
          </a:p>
        </p:txBody>
      </p:sp>
      <p:sp>
        <p:nvSpPr>
          <p:cNvPr id="12" name="Subtitle 2">
            <a:extLst>
              <a:ext uri="{FF2B5EF4-FFF2-40B4-BE49-F238E27FC236}">
                <a16:creationId xmlns:a16="http://schemas.microsoft.com/office/drawing/2014/main" xmlns="" id="{2F8CF06A-B594-4BA2-8B1E-D649096D742F}"/>
              </a:ext>
            </a:extLst>
          </p:cNvPr>
          <p:cNvSpPr>
            <a:spLocks noGrp="1"/>
          </p:cNvSpPr>
          <p:nvPr>
            <p:ph type="subTitle" idx="1"/>
          </p:nvPr>
        </p:nvSpPr>
        <p:spPr>
          <a:xfrm>
            <a:off x="3542422" y="3428999"/>
            <a:ext cx="5311302" cy="477298"/>
          </a:xfrm>
          <a:solidFill>
            <a:schemeClr val="accent2">
              <a:alpha val="90000"/>
            </a:schemeClr>
          </a:solidFill>
        </p:spPr>
        <p:txBody>
          <a:bodyPr anchor="ctr" anchorCtr="0">
            <a:normAutofit/>
          </a:bodyPr>
          <a:lstStyle/>
          <a:p>
            <a:r>
              <a:rPr lang="en-US" dirty="0"/>
              <a:t>SAMUEL &amp; </a:t>
            </a:r>
            <a:r>
              <a:rPr lang="en-US" dirty="0" smtClean="0"/>
              <a:t>WIRDIS </a:t>
            </a:r>
            <a:r>
              <a:rPr lang="en-US" dirty="0"/>
              <a:t>PEGUERO</a:t>
            </a:r>
            <a:endParaRPr lang="en-US" sz="2500" b="1" i="1" spc="65" dirty="0">
              <a:solidFill>
                <a:schemeClr val="accent1"/>
              </a:solidFill>
              <a:latin typeface="Arial"/>
              <a:cs typeface="Arial"/>
            </a:endParaRPr>
          </a:p>
        </p:txBody>
      </p:sp>
    </p:spTree>
    <p:extLst>
      <p:ext uri="{BB962C8B-B14F-4D97-AF65-F5344CB8AC3E}">
        <p14:creationId xmlns:p14="http://schemas.microsoft.com/office/powerpoint/2010/main" val="109355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10</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4816313" cy="2062103"/>
          </a:xfrm>
          <a:prstGeom prst="rect">
            <a:avLst/>
          </a:prstGeom>
          <a:noFill/>
        </p:spPr>
        <p:txBody>
          <a:bodyPr wrap="square" rtlCol="0">
            <a:spAutoFit/>
          </a:bodyPr>
          <a:lstStyle/>
          <a:p>
            <a:r>
              <a:rPr lang="es-DO" sz="3200" b="1" dirty="0">
                <a:solidFill>
                  <a:schemeClr val="bg1"/>
                </a:solidFill>
              </a:rPr>
              <a:t>6. </a:t>
            </a:r>
            <a:r>
              <a:rPr lang="en-US" sz="3200" b="1" dirty="0">
                <a:solidFill>
                  <a:schemeClr val="bg1"/>
                </a:solidFill>
              </a:rPr>
              <a:t>Upon receiving God's loving text message, what should we do with it? James </a:t>
            </a:r>
            <a:r>
              <a:rPr lang="es-DO" sz="3200" b="1" dirty="0" smtClean="0">
                <a:solidFill>
                  <a:schemeClr val="bg1"/>
                </a:solidFill>
              </a:rPr>
              <a:t>1:22</a:t>
            </a:r>
            <a:r>
              <a:rPr lang="es-DO" sz="3200" b="1" dirty="0">
                <a:solidFill>
                  <a:schemeClr val="bg1"/>
                </a:solidFill>
              </a:rPr>
              <a:t>.</a:t>
            </a:r>
          </a:p>
        </p:txBody>
      </p:sp>
      <p:sp>
        <p:nvSpPr>
          <p:cNvPr id="15"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4"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fontScale="90000"/>
          </a:bodyPr>
          <a:lstStyle/>
          <a:p>
            <a:r>
              <a:rPr lang="es-DO" dirty="0"/>
              <a:t>LESSON 4:</a:t>
            </a:r>
            <a:br>
              <a:rPr lang="es-DO" dirty="0"/>
            </a:br>
            <a:r>
              <a:rPr lang="es-DO" dirty="0"/>
              <a:t>EL </a:t>
            </a:r>
            <a:r>
              <a:rPr lang="es-DO" i="1" dirty="0"/>
              <a:t>TEXT MESSAGE </a:t>
            </a:r>
            <a:r>
              <a:rPr lang="es-DO" dirty="0"/>
              <a:t>OF GOD’S LOVE</a:t>
            </a:r>
          </a:p>
        </p:txBody>
      </p:sp>
      <p:sp>
        <p:nvSpPr>
          <p:cNvPr id="9" name="TextBox 8"/>
          <p:cNvSpPr txBox="1"/>
          <p:nvPr/>
        </p:nvSpPr>
        <p:spPr>
          <a:xfrm>
            <a:off x="6388499" y="3338210"/>
            <a:ext cx="5080345" cy="2062103"/>
          </a:xfrm>
          <a:prstGeom prst="rect">
            <a:avLst/>
          </a:prstGeom>
          <a:noFill/>
        </p:spPr>
        <p:txBody>
          <a:bodyPr wrap="square" rtlCol="0">
            <a:spAutoFit/>
          </a:bodyPr>
          <a:lstStyle/>
          <a:p>
            <a:r>
              <a:rPr lang="es-DO" sz="3200" dirty="0" smtClean="0">
                <a:solidFill>
                  <a:schemeClr val="bg1"/>
                </a:solidFill>
              </a:rPr>
              <a:t>«</a:t>
            </a:r>
            <a:r>
              <a:rPr lang="es-DO" sz="3200" dirty="0">
                <a:solidFill>
                  <a:schemeClr val="bg1"/>
                </a:solidFill>
              </a:rPr>
              <a:t>But be ye doers of the word, and not hearers only, deceiving your own selves</a:t>
            </a:r>
            <a:r>
              <a:rPr lang="es-DO" sz="3200" dirty="0" smtClean="0">
                <a:solidFill>
                  <a:schemeClr val="bg1"/>
                </a:solidFill>
              </a:rPr>
              <a:t>».</a:t>
            </a:r>
            <a:endParaRPr lang="es-DO" sz="3200" dirty="0">
              <a:solidFill>
                <a:schemeClr val="bg1"/>
              </a:solidFill>
            </a:endParaRPr>
          </a:p>
        </p:txBody>
      </p:sp>
      <p:sp>
        <p:nvSpPr>
          <p:cNvPr id="10" name="TextBox 9"/>
          <p:cNvSpPr txBox="1"/>
          <p:nvPr/>
        </p:nvSpPr>
        <p:spPr>
          <a:xfrm>
            <a:off x="6388499" y="5728219"/>
            <a:ext cx="4816313"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95503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a:bodyPr>
          <a:lstStyle/>
          <a:p>
            <a:r>
              <a:rPr lang="en-US" dirty="0"/>
              <a:t>Let’s Comment </a:t>
            </a:r>
            <a:r>
              <a:rPr lang="es-DO" dirty="0" smtClean="0"/>
              <a:t>…</a:t>
            </a:r>
            <a:endParaRPr lang="es-DO" dirty="0"/>
          </a:p>
        </p:txBody>
      </p:sp>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11</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5080345" cy="5509200"/>
          </a:xfrm>
          <a:prstGeom prst="rect">
            <a:avLst/>
          </a:prstGeom>
          <a:noFill/>
        </p:spPr>
        <p:txBody>
          <a:bodyPr wrap="square" rtlCol="0">
            <a:spAutoFit/>
          </a:bodyPr>
          <a:lstStyle/>
          <a:p>
            <a:r>
              <a:rPr lang="en-US" sz="3200" b="1" dirty="0">
                <a:solidFill>
                  <a:schemeClr val="bg1"/>
                </a:solidFill>
              </a:rPr>
              <a:t>When a family reads and practices the teachings of the Word of God, they receive special promises such as those expressed in St. John 8: 31-22. </a:t>
            </a:r>
            <a:endParaRPr lang="en-US" sz="3200" b="1" dirty="0" smtClean="0">
              <a:solidFill>
                <a:schemeClr val="bg1"/>
              </a:solidFill>
            </a:endParaRPr>
          </a:p>
          <a:p>
            <a:endParaRPr lang="en-US" sz="3200" b="1" dirty="0">
              <a:solidFill>
                <a:schemeClr val="bg1"/>
              </a:solidFill>
            </a:endParaRPr>
          </a:p>
          <a:p>
            <a:r>
              <a:rPr lang="en-US" sz="3200" b="1" dirty="0" smtClean="0">
                <a:solidFill>
                  <a:schemeClr val="bg1"/>
                </a:solidFill>
              </a:rPr>
              <a:t>Could </a:t>
            </a:r>
            <a:r>
              <a:rPr lang="en-US" sz="3200" b="1" dirty="0">
                <a:solidFill>
                  <a:schemeClr val="bg1"/>
                </a:solidFill>
              </a:rPr>
              <a:t>you identify some areas where the modern family needs to be set free?</a:t>
            </a:r>
            <a:endParaRPr lang="es-DO" sz="3200" b="1" dirty="0">
              <a:solidFill>
                <a:schemeClr val="bg1"/>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167663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a:bodyPr>
          <a:lstStyle/>
          <a:p>
            <a:r>
              <a:rPr lang="es-DO" dirty="0"/>
              <a:t>MY REACTION…</a:t>
            </a:r>
          </a:p>
        </p:txBody>
      </p:sp>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12</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5247241" cy="6186309"/>
          </a:xfrm>
          <a:prstGeom prst="rect">
            <a:avLst/>
          </a:prstGeom>
          <a:noFill/>
        </p:spPr>
        <p:txBody>
          <a:bodyPr wrap="square" rtlCol="0">
            <a:spAutoFit/>
          </a:bodyPr>
          <a:lstStyle/>
          <a:p>
            <a:r>
              <a:rPr lang="en-US" sz="3600" b="1" dirty="0">
                <a:solidFill>
                  <a:schemeClr val="bg1"/>
                </a:solidFill>
              </a:rPr>
              <a:t>I appreciate this wonderful text message that God has sent me as a gift. I want to read it every day and put it into practice. I want my family to also enjoy every blessing that the wise Word of God brings us.</a:t>
            </a:r>
            <a:r>
              <a:rPr lang="es-DO" sz="3600" b="1" dirty="0" smtClean="0">
                <a:solidFill>
                  <a:schemeClr val="bg1"/>
                </a:solidFill>
              </a:rPr>
              <a:t>. </a:t>
            </a:r>
            <a:endParaRPr lang="es-DO" sz="3200" b="1" dirty="0">
              <a:solidFill>
                <a:schemeClr val="bg1"/>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491216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a:bodyPr>
          <a:lstStyle/>
          <a:p>
            <a:r>
              <a:rPr lang="es-DO" dirty="0"/>
              <a:t>PRAYER REQUESTS</a:t>
            </a:r>
          </a:p>
        </p:txBody>
      </p:sp>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13</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5080345" cy="3046988"/>
          </a:xfrm>
          <a:prstGeom prst="rect">
            <a:avLst/>
          </a:prstGeom>
          <a:noFill/>
        </p:spPr>
        <p:txBody>
          <a:bodyPr wrap="square" rtlCol="0">
            <a:spAutoFit/>
          </a:bodyPr>
          <a:lstStyle/>
          <a:p>
            <a:r>
              <a:rPr lang="en-US" sz="3200" b="1" dirty="0">
                <a:solidFill>
                  <a:schemeClr val="bg1"/>
                </a:solidFill>
              </a:rPr>
              <a:t>My family and personal prayer requests</a:t>
            </a:r>
            <a:r>
              <a:rPr lang="es-DO" sz="3200" b="1" dirty="0">
                <a:solidFill>
                  <a:schemeClr val="bg1"/>
                </a:solidFill>
              </a:rPr>
              <a:t>…</a:t>
            </a:r>
          </a:p>
          <a:p>
            <a:endParaRPr lang="es-DO" sz="3200" b="1" dirty="0">
              <a:solidFill>
                <a:schemeClr val="bg1"/>
              </a:solidFill>
            </a:endParaRPr>
          </a:p>
          <a:p>
            <a:r>
              <a:rPr lang="es-DO" sz="3200" b="1" dirty="0">
                <a:solidFill>
                  <a:schemeClr val="bg1"/>
                </a:solidFill>
              </a:rPr>
              <a:t>______________.</a:t>
            </a:r>
          </a:p>
          <a:p>
            <a:r>
              <a:rPr lang="es-DO" sz="3200" b="1" dirty="0">
                <a:solidFill>
                  <a:schemeClr val="bg1"/>
                </a:solidFill>
              </a:rPr>
              <a:t>______________.</a:t>
            </a:r>
          </a:p>
          <a:p>
            <a:r>
              <a:rPr lang="es-DO" sz="3200" b="1" dirty="0">
                <a:solidFill>
                  <a:schemeClr val="bg1"/>
                </a:solidFill>
              </a:rPr>
              <a:t>______________.</a:t>
            </a:r>
            <a:endParaRPr lang="es-DO" sz="3000" b="1" dirty="0">
              <a:solidFill>
                <a:schemeClr val="bg1"/>
              </a:solidFill>
            </a:endParaRPr>
          </a:p>
        </p:txBody>
      </p:sp>
      <p:sp>
        <p:nvSpPr>
          <p:cNvPr id="3" name="Picture Placeholder 2"/>
          <p:cNvSpPr>
            <a:spLocks noGrp="1"/>
          </p:cNvSpPr>
          <p:nvPr>
            <p:ph type="pic" idx="1"/>
          </p:nvPr>
        </p:nvSpPr>
        <p:spPr/>
      </p:sp>
      <p:sp>
        <p:nvSpPr>
          <p:cNvPr id="9" name="Picture Placeholder 2"/>
          <p:cNvSpPr>
            <a:spLocks noGrp="1"/>
          </p:cNvSpPr>
          <p:nvPr>
            <p:ph type="pic" idx="1"/>
          </p:nvPr>
        </p:nvSpPr>
        <p:spPr>
          <a:xfrm>
            <a:off x="0" y="2804083"/>
            <a:ext cx="6040800" cy="2736901"/>
          </a:xfrm>
        </p:spPr>
      </p:sp>
      <p:pic>
        <p:nvPicPr>
          <p:cNvPr id="10" name="Picture Placeholder 7"/>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a:xfrm>
            <a:off x="1257" y="2804083"/>
            <a:ext cx="6040800" cy="2889301"/>
          </a:xfrm>
        </p:spPr>
      </p:pic>
    </p:spTree>
    <p:extLst>
      <p:ext uri="{BB962C8B-B14F-4D97-AF65-F5344CB8AC3E}">
        <p14:creationId xmlns:p14="http://schemas.microsoft.com/office/powerpoint/2010/main" val="1923112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925312" y="-1"/>
            <a:ext cx="6285329" cy="6848061"/>
          </a:xfrm>
          <a:prstGeom prst="rect">
            <a:avLst/>
          </a:prstGeom>
        </p:spPr>
      </p:pic>
      <p:sp>
        <p:nvSpPr>
          <p:cNvPr id="5" name="Content Placeholder 4">
            <a:extLst>
              <a:ext uri="{FF2B5EF4-FFF2-40B4-BE49-F238E27FC236}">
                <a16:creationId xmlns:a16="http://schemas.microsoft.com/office/drawing/2014/main" xmlns="" id="{D5537408-2125-4CE5-92A7-F7E0FCBA31D0}"/>
              </a:ext>
            </a:extLst>
          </p:cNvPr>
          <p:cNvSpPr txBox="1">
            <a:spLocks/>
          </p:cNvSpPr>
          <p:nvPr/>
        </p:nvSpPr>
        <p:spPr>
          <a:xfrm>
            <a:off x="-1" y="1341439"/>
            <a:ext cx="6348413" cy="4140200"/>
          </a:xfrm>
          <a:prstGeom prst="rect">
            <a:avLst/>
          </a:prstGeom>
          <a:solidFill>
            <a:schemeClr val="accent2">
              <a:lumMod val="50000"/>
            </a:schemeClr>
          </a:solidFill>
        </p:spPr>
        <p:txBody>
          <a:bodyPr lIns="1548000" tIns="216000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5000"/>
              </a:lnSpc>
              <a:buFont typeface="Arial" panose="020B0604020202020204" pitchFamily="34" charset="0"/>
              <a:buNone/>
            </a:pPr>
            <a:endParaRPr lang="en-US" sz="2500" b="1" dirty="0">
              <a:solidFill>
                <a:schemeClr val="bg2">
                  <a:alpha val="50000"/>
                </a:schemeClr>
              </a:solidFill>
            </a:endParaRPr>
          </a:p>
        </p:txBody>
      </p:sp>
      <p:sp>
        <p:nvSpPr>
          <p:cNvPr id="6" name="object 6" descr="Beige rectangle">
            <a:extLst>
              <a:ext uri="{FF2B5EF4-FFF2-40B4-BE49-F238E27FC236}">
                <a16:creationId xmlns:a16="http://schemas.microsoft.com/office/drawing/2014/main" xmlns="" id="{B0C70F64-F3E5-413B-AF4F-E15CE944B761}"/>
              </a:ext>
            </a:extLst>
          </p:cNvPr>
          <p:cNvSpPr/>
          <p:nvPr/>
        </p:nvSpPr>
        <p:spPr>
          <a:xfrm>
            <a:off x="931203" y="2894901"/>
            <a:ext cx="4176000" cy="0"/>
          </a:xfrm>
          <a:custGeom>
            <a:avLst/>
            <a:gdLst/>
            <a:ahLst/>
            <a:cxnLst/>
            <a:rect l="l" t="t" r="r" b="b"/>
            <a:pathLst>
              <a:path w="4206240">
                <a:moveTo>
                  <a:pt x="0" y="0"/>
                </a:moveTo>
                <a:lnTo>
                  <a:pt x="4206240" y="0"/>
                </a:lnTo>
              </a:path>
            </a:pathLst>
          </a:custGeom>
          <a:ln w="54863">
            <a:solidFill>
              <a:schemeClr val="accent1"/>
            </a:solidFill>
          </a:ln>
        </p:spPr>
        <p:txBody>
          <a:bodyPr wrap="square" lIns="0" tIns="0" rIns="0" bIns="0" rtlCol="0"/>
          <a:lstStyle/>
          <a:p>
            <a:endParaRPr lang="en-US" dirty="0"/>
          </a:p>
        </p:txBody>
      </p:sp>
      <p:sp>
        <p:nvSpPr>
          <p:cNvPr id="2" name="Title 1">
            <a:extLst>
              <a:ext uri="{FF2B5EF4-FFF2-40B4-BE49-F238E27FC236}">
                <a16:creationId xmlns:a16="http://schemas.microsoft.com/office/drawing/2014/main" xmlns="" id="{1BD43A5E-77DF-44FD-800D-158434A3ABC6}"/>
              </a:ext>
            </a:extLst>
          </p:cNvPr>
          <p:cNvSpPr>
            <a:spLocks noGrp="1"/>
          </p:cNvSpPr>
          <p:nvPr>
            <p:ph type="title"/>
          </p:nvPr>
        </p:nvSpPr>
        <p:spPr>
          <a:xfrm>
            <a:off x="838200" y="1701559"/>
            <a:ext cx="4859215" cy="1325563"/>
          </a:xfrm>
        </p:spPr>
        <p:txBody>
          <a:bodyPr>
            <a:normAutofit fontScale="90000"/>
          </a:bodyPr>
          <a:lstStyle/>
          <a:p>
            <a:pPr algn="ctr"/>
            <a:r>
              <a:rPr lang="en-US" sz="5000" dirty="0">
                <a:solidFill>
                  <a:srgbClr val="FFC000"/>
                </a:solidFill>
              </a:rPr>
              <a:t>BLESSINGS TO YOUR FAMILY!</a:t>
            </a:r>
          </a:p>
        </p:txBody>
      </p:sp>
      <p:sp>
        <p:nvSpPr>
          <p:cNvPr id="11" name="Title 1">
            <a:extLst>
              <a:ext uri="{FF2B5EF4-FFF2-40B4-BE49-F238E27FC236}">
                <a16:creationId xmlns:a16="http://schemas.microsoft.com/office/drawing/2014/main" xmlns="" id="{1BD43A5E-77DF-44FD-800D-158434A3ABC6}"/>
              </a:ext>
            </a:extLst>
          </p:cNvPr>
          <p:cNvSpPr txBox="1">
            <a:spLocks/>
          </p:cNvSpPr>
          <p:nvPr/>
        </p:nvSpPr>
        <p:spPr>
          <a:xfrm>
            <a:off x="838199" y="3387242"/>
            <a:ext cx="4859215"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a:lstStyle>
          <a:p>
            <a:pPr algn="ctr"/>
            <a:r>
              <a:rPr lang="en-US" sz="5000" dirty="0">
                <a:solidFill>
                  <a:schemeClr val="bg1"/>
                </a:solidFill>
              </a:rPr>
              <a:t>A BIG </a:t>
            </a:r>
            <a:r>
              <a:rPr lang="en-US" sz="5000" dirty="0" smtClean="0">
                <a:solidFill>
                  <a:schemeClr val="bg1"/>
                </a:solidFill>
              </a:rPr>
              <a:t>HUG </a:t>
            </a:r>
            <a:r>
              <a:rPr lang="en-US" sz="5000" dirty="0">
                <a:solidFill>
                  <a:schemeClr val="bg1"/>
                </a:solidFill>
              </a:rPr>
              <a:t>FOR YOU! </a:t>
            </a:r>
            <a:endParaRPr lang="en-US" sz="5000" dirty="0"/>
          </a:p>
        </p:txBody>
      </p:sp>
    </p:spTree>
    <p:extLst>
      <p:ext uri="{BB962C8B-B14F-4D97-AF65-F5344CB8AC3E}">
        <p14:creationId xmlns:p14="http://schemas.microsoft.com/office/powerpoint/2010/main" val="148695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2</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8" y="453576"/>
            <a:ext cx="5437461" cy="6001643"/>
          </a:xfrm>
          <a:prstGeom prst="rect">
            <a:avLst/>
          </a:prstGeom>
          <a:noFill/>
        </p:spPr>
        <p:txBody>
          <a:bodyPr wrap="square" rtlCol="0">
            <a:spAutoFit/>
          </a:bodyPr>
          <a:lstStyle/>
          <a:p>
            <a:r>
              <a:rPr lang="en-US" sz="3200" dirty="0">
                <a:solidFill>
                  <a:schemeClr val="bg1"/>
                </a:solidFill>
              </a:rPr>
              <a:t>When </a:t>
            </a:r>
            <a:r>
              <a:rPr lang="en-US" sz="3200" dirty="0" smtClean="0">
                <a:solidFill>
                  <a:schemeClr val="bg1"/>
                </a:solidFill>
              </a:rPr>
              <a:t>Ernest </a:t>
            </a:r>
            <a:r>
              <a:rPr lang="en-US" sz="3200" dirty="0">
                <a:solidFill>
                  <a:schemeClr val="bg1"/>
                </a:solidFill>
              </a:rPr>
              <a:t>was going on a work trip to another country, Martha was very worried. She could not accompany him and did not know how they would communicate during those two weeks. Communications were very limited in the place where </a:t>
            </a:r>
            <a:r>
              <a:rPr lang="en-US" sz="3200" dirty="0" smtClean="0">
                <a:solidFill>
                  <a:schemeClr val="bg1"/>
                </a:solidFill>
              </a:rPr>
              <a:t>Ernest </a:t>
            </a:r>
            <a:r>
              <a:rPr lang="en-US" sz="3200" dirty="0">
                <a:solidFill>
                  <a:schemeClr val="bg1"/>
                </a:solidFill>
              </a:rPr>
              <a:t>was but he was able to constantly send text </a:t>
            </a:r>
            <a:r>
              <a:rPr lang="en-US" sz="3200" dirty="0" smtClean="0">
                <a:solidFill>
                  <a:schemeClr val="bg1"/>
                </a:solidFill>
              </a:rPr>
              <a:t>messages</a:t>
            </a:r>
            <a:r>
              <a:rPr lang="es-DO" sz="3100" dirty="0" smtClean="0">
                <a:solidFill>
                  <a:schemeClr val="bg1"/>
                </a:solidFill>
              </a:rPr>
              <a:t>. </a:t>
            </a:r>
            <a:endParaRPr lang="es-DO" sz="3100" dirty="0">
              <a:solidFill>
                <a:schemeClr val="bg1"/>
              </a:solidFill>
            </a:endParaRPr>
          </a:p>
        </p:txBody>
      </p:sp>
      <p:sp>
        <p:nvSpPr>
          <p:cNvPr id="9"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fontScale="90000"/>
          </a:bodyPr>
          <a:lstStyle/>
          <a:p>
            <a:r>
              <a:rPr lang="es-DO" dirty="0" smtClean="0"/>
              <a:t>LESSON </a:t>
            </a:r>
            <a:r>
              <a:rPr lang="es-DO" dirty="0"/>
              <a:t>4:</a:t>
            </a:r>
            <a:br>
              <a:rPr lang="es-DO" dirty="0"/>
            </a:br>
            <a:r>
              <a:rPr lang="es-DO" dirty="0"/>
              <a:t>EL </a:t>
            </a:r>
            <a:r>
              <a:rPr lang="es-DO" i="1" dirty="0"/>
              <a:t>TEXT MESSAGE </a:t>
            </a:r>
            <a:r>
              <a:rPr lang="es-DO" dirty="0" smtClean="0"/>
              <a:t>OF GOD’S LOVE</a:t>
            </a:r>
            <a:endParaRPr lang="es-DO" dirty="0"/>
          </a:p>
        </p:txBody>
      </p:sp>
      <p:sp>
        <p:nvSpPr>
          <p:cNvPr id="10"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09675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3</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4816313" cy="3046988"/>
          </a:xfrm>
          <a:prstGeom prst="rect">
            <a:avLst/>
          </a:prstGeom>
          <a:noFill/>
        </p:spPr>
        <p:txBody>
          <a:bodyPr wrap="square" rtlCol="0">
            <a:spAutoFit/>
          </a:bodyPr>
          <a:lstStyle/>
          <a:p>
            <a:r>
              <a:rPr lang="es-DO" sz="3200" b="1" dirty="0">
                <a:solidFill>
                  <a:schemeClr val="bg1"/>
                </a:solidFill>
              </a:rPr>
              <a:t>1. </a:t>
            </a:r>
            <a:r>
              <a:rPr lang="en-US" sz="3200" b="1" dirty="0">
                <a:solidFill>
                  <a:schemeClr val="bg1"/>
                </a:solidFill>
              </a:rPr>
              <a:t>Where does that special text message come from which we are referring to today and what is it for? 2 Timothy 3: </a:t>
            </a:r>
            <a:r>
              <a:rPr lang="en-US" sz="3200" b="1" dirty="0" smtClean="0">
                <a:solidFill>
                  <a:schemeClr val="bg1"/>
                </a:solidFill>
              </a:rPr>
              <a:t>16-17</a:t>
            </a:r>
            <a:r>
              <a:rPr lang="es-DO" sz="3200" b="1" dirty="0" smtClean="0">
                <a:solidFill>
                  <a:schemeClr val="bg1"/>
                </a:solidFill>
              </a:rPr>
              <a:t>.</a:t>
            </a:r>
            <a:endParaRPr lang="es-DO" sz="3200" b="1" dirty="0">
              <a:solidFill>
                <a:schemeClr val="bg1"/>
              </a:solidFill>
            </a:endParaRPr>
          </a:p>
        </p:txBody>
      </p:sp>
      <p:sp>
        <p:nvSpPr>
          <p:cNvPr id="15"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4"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fontScale="90000"/>
          </a:bodyPr>
          <a:lstStyle/>
          <a:p>
            <a:r>
              <a:rPr lang="es-DO" dirty="0"/>
              <a:t>LESSON 4:</a:t>
            </a:r>
            <a:br>
              <a:rPr lang="es-DO" dirty="0"/>
            </a:br>
            <a:r>
              <a:rPr lang="es-DO" dirty="0"/>
              <a:t>EL </a:t>
            </a:r>
            <a:r>
              <a:rPr lang="es-DO" i="1" dirty="0"/>
              <a:t>TEXT MESSAGE </a:t>
            </a:r>
            <a:r>
              <a:rPr lang="es-DO" dirty="0"/>
              <a:t>OF GOD’S LOVE</a:t>
            </a: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65360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4</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0" name="TextBox 9"/>
          <p:cNvSpPr txBox="1"/>
          <p:nvPr/>
        </p:nvSpPr>
        <p:spPr>
          <a:xfrm>
            <a:off x="6388499" y="438224"/>
            <a:ext cx="4816313" cy="5016758"/>
          </a:xfrm>
          <a:prstGeom prst="rect">
            <a:avLst/>
          </a:prstGeom>
          <a:noFill/>
        </p:spPr>
        <p:txBody>
          <a:bodyPr wrap="square" rtlCol="0">
            <a:spAutoFit/>
          </a:bodyPr>
          <a:lstStyle/>
          <a:p>
            <a:r>
              <a:rPr lang="es-DO" sz="3200" dirty="0" smtClean="0">
                <a:solidFill>
                  <a:schemeClr val="bg1"/>
                </a:solidFill>
              </a:rPr>
              <a:t>«</a:t>
            </a:r>
            <a:r>
              <a:rPr lang="es-DO" sz="3200" dirty="0">
                <a:solidFill>
                  <a:schemeClr val="bg1"/>
                </a:solidFill>
              </a:rPr>
              <a:t>All scripture is given by inspiration of God, and is profitable for doctrine, for reproof, for correction, for instruction in righteousness:</a:t>
            </a:r>
          </a:p>
          <a:p>
            <a:r>
              <a:rPr lang="es-DO" sz="3200" dirty="0" smtClean="0">
                <a:solidFill>
                  <a:schemeClr val="bg1"/>
                </a:solidFill>
              </a:rPr>
              <a:t>That </a:t>
            </a:r>
            <a:r>
              <a:rPr lang="es-DO" sz="3200" dirty="0">
                <a:solidFill>
                  <a:schemeClr val="bg1"/>
                </a:solidFill>
              </a:rPr>
              <a:t>the man of God may be perfect, thoroughly furnished unto all good </a:t>
            </a:r>
            <a:r>
              <a:rPr lang="es-DO" sz="3200" dirty="0" smtClean="0">
                <a:solidFill>
                  <a:schemeClr val="bg1"/>
                </a:solidFill>
              </a:rPr>
              <a:t>works».</a:t>
            </a:r>
            <a:endParaRPr lang="es-DO" sz="3200" dirty="0">
              <a:solidFill>
                <a:schemeClr val="bg1"/>
              </a:solidFill>
            </a:endParaRPr>
          </a:p>
        </p:txBody>
      </p:sp>
      <p:sp>
        <p:nvSpPr>
          <p:cNvPr id="11" name="TextBox 10"/>
          <p:cNvSpPr txBox="1"/>
          <p:nvPr/>
        </p:nvSpPr>
        <p:spPr>
          <a:xfrm>
            <a:off x="6388499" y="5772689"/>
            <a:ext cx="4816313"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sp>
        <p:nvSpPr>
          <p:cNvPr id="15"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4"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fontScale="90000"/>
          </a:bodyPr>
          <a:lstStyle/>
          <a:p>
            <a:r>
              <a:rPr lang="es-DO" dirty="0"/>
              <a:t>LESSON 4:</a:t>
            </a:r>
            <a:br>
              <a:rPr lang="es-DO" dirty="0"/>
            </a:br>
            <a:r>
              <a:rPr lang="es-DO" dirty="0"/>
              <a:t>EL </a:t>
            </a:r>
            <a:r>
              <a:rPr lang="es-DO" i="1" dirty="0"/>
              <a:t>TEXT MESSAGE </a:t>
            </a:r>
            <a:r>
              <a:rPr lang="es-DO" dirty="0"/>
              <a:t>OF GOD’S LOVE</a:t>
            </a: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80125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5</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4816313" cy="2062103"/>
          </a:xfrm>
          <a:prstGeom prst="rect">
            <a:avLst/>
          </a:prstGeom>
          <a:noFill/>
        </p:spPr>
        <p:txBody>
          <a:bodyPr wrap="square" rtlCol="0">
            <a:spAutoFit/>
          </a:bodyPr>
          <a:lstStyle/>
          <a:p>
            <a:r>
              <a:rPr lang="es-DO" sz="3200" b="1" dirty="0">
                <a:solidFill>
                  <a:schemeClr val="bg1"/>
                </a:solidFill>
              </a:rPr>
              <a:t>2. </a:t>
            </a:r>
            <a:r>
              <a:rPr lang="en-US" sz="3200" b="1" dirty="0">
                <a:solidFill>
                  <a:schemeClr val="bg1"/>
                </a:solidFill>
              </a:rPr>
              <a:t>What influence does the Word of God have on people's lives? Hebrews </a:t>
            </a:r>
            <a:r>
              <a:rPr lang="es-DO" sz="3200" b="1" dirty="0" smtClean="0">
                <a:solidFill>
                  <a:schemeClr val="bg1"/>
                </a:solidFill>
              </a:rPr>
              <a:t>4:12</a:t>
            </a:r>
            <a:r>
              <a:rPr lang="es-DO" sz="3200" b="1" dirty="0">
                <a:solidFill>
                  <a:schemeClr val="bg1"/>
                </a:solidFill>
              </a:rPr>
              <a:t>.</a:t>
            </a:r>
          </a:p>
        </p:txBody>
      </p:sp>
      <p:sp>
        <p:nvSpPr>
          <p:cNvPr id="15"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4"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fontScale="90000"/>
          </a:bodyPr>
          <a:lstStyle/>
          <a:p>
            <a:r>
              <a:rPr lang="es-DO" dirty="0"/>
              <a:t>LESSON 4:</a:t>
            </a:r>
            <a:br>
              <a:rPr lang="es-DO" dirty="0"/>
            </a:br>
            <a:r>
              <a:rPr lang="es-DO" dirty="0"/>
              <a:t>EL </a:t>
            </a:r>
            <a:r>
              <a:rPr lang="es-DO" i="1" dirty="0"/>
              <a:t>TEXT MESSAGE </a:t>
            </a:r>
            <a:r>
              <a:rPr lang="es-DO" dirty="0"/>
              <a:t>OF GOD’S LOVE</a:t>
            </a:r>
          </a:p>
        </p:txBody>
      </p:sp>
      <p:sp>
        <p:nvSpPr>
          <p:cNvPr id="9" name="TextBox 8"/>
          <p:cNvSpPr txBox="1"/>
          <p:nvPr/>
        </p:nvSpPr>
        <p:spPr>
          <a:xfrm>
            <a:off x="6388499" y="2868530"/>
            <a:ext cx="5080345" cy="3539430"/>
          </a:xfrm>
          <a:prstGeom prst="rect">
            <a:avLst/>
          </a:prstGeom>
          <a:noFill/>
        </p:spPr>
        <p:txBody>
          <a:bodyPr wrap="square" rtlCol="0">
            <a:spAutoFit/>
          </a:bodyPr>
          <a:lstStyle/>
          <a:p>
            <a:r>
              <a:rPr lang="es-DO" sz="2800" smtClean="0">
                <a:solidFill>
                  <a:schemeClr val="bg1"/>
                </a:solidFill>
              </a:rPr>
              <a:t>«</a:t>
            </a:r>
            <a:r>
              <a:rPr lang="es-DO" sz="2800">
                <a:solidFill>
                  <a:schemeClr val="bg1"/>
                </a:solidFill>
              </a:rPr>
              <a:t>For the word of God is quick, and powerful, and sharper than any twoedged sword, piercing even to the dividing asunder of soul and spirit, and of the joints and marrow, and is a discerner of the thoughts and intents of the heart.</a:t>
            </a:r>
            <a:r>
              <a:rPr lang="es-DO" sz="2800" smtClean="0">
                <a:solidFill>
                  <a:schemeClr val="bg1"/>
                </a:solidFill>
              </a:rPr>
              <a:t>».</a:t>
            </a:r>
            <a:endParaRPr lang="es-DO" sz="2800" dirty="0">
              <a:solidFill>
                <a:schemeClr val="bg1"/>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86600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6</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4816313" cy="2062103"/>
          </a:xfrm>
          <a:prstGeom prst="rect">
            <a:avLst/>
          </a:prstGeom>
          <a:noFill/>
        </p:spPr>
        <p:txBody>
          <a:bodyPr wrap="square" rtlCol="0">
            <a:spAutoFit/>
          </a:bodyPr>
          <a:lstStyle/>
          <a:p>
            <a:r>
              <a:rPr lang="es-DO" sz="3200" b="1" dirty="0">
                <a:solidFill>
                  <a:schemeClr val="bg1"/>
                </a:solidFill>
              </a:rPr>
              <a:t>3. </a:t>
            </a:r>
            <a:r>
              <a:rPr lang="en-US" sz="3200" b="1" dirty="0">
                <a:solidFill>
                  <a:schemeClr val="bg1"/>
                </a:solidFill>
              </a:rPr>
              <a:t>How can God's message of love help young people? Psalm </a:t>
            </a:r>
            <a:r>
              <a:rPr lang="es-DO" sz="3200" b="1" dirty="0" smtClean="0">
                <a:solidFill>
                  <a:schemeClr val="bg1"/>
                </a:solidFill>
              </a:rPr>
              <a:t>119:9</a:t>
            </a:r>
            <a:r>
              <a:rPr lang="es-DO" sz="3200" b="1" dirty="0">
                <a:solidFill>
                  <a:schemeClr val="bg1"/>
                </a:solidFill>
              </a:rPr>
              <a:t>.</a:t>
            </a:r>
          </a:p>
        </p:txBody>
      </p:sp>
      <p:sp>
        <p:nvSpPr>
          <p:cNvPr id="15"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4"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fontScale="90000"/>
          </a:bodyPr>
          <a:lstStyle/>
          <a:p>
            <a:r>
              <a:rPr lang="es-DO" dirty="0"/>
              <a:t>LESSON 4:</a:t>
            </a:r>
            <a:br>
              <a:rPr lang="es-DO" dirty="0"/>
            </a:br>
            <a:r>
              <a:rPr lang="es-DO" dirty="0"/>
              <a:t>EL </a:t>
            </a:r>
            <a:r>
              <a:rPr lang="es-DO" i="1" dirty="0"/>
              <a:t>TEXT MESSAGE </a:t>
            </a:r>
            <a:r>
              <a:rPr lang="es-DO" dirty="0"/>
              <a:t>OF GOD’S LOVE</a:t>
            </a:r>
          </a:p>
        </p:txBody>
      </p:sp>
      <p:sp>
        <p:nvSpPr>
          <p:cNvPr id="9" name="TextBox 8"/>
          <p:cNvSpPr txBox="1"/>
          <p:nvPr/>
        </p:nvSpPr>
        <p:spPr>
          <a:xfrm>
            <a:off x="6388499" y="2885485"/>
            <a:ext cx="4816313" cy="2554545"/>
          </a:xfrm>
          <a:prstGeom prst="rect">
            <a:avLst/>
          </a:prstGeom>
          <a:noFill/>
        </p:spPr>
        <p:txBody>
          <a:bodyPr wrap="square" rtlCol="0">
            <a:spAutoFit/>
          </a:bodyPr>
          <a:lstStyle/>
          <a:p>
            <a:r>
              <a:rPr lang="en-US" sz="3200" dirty="0">
                <a:solidFill>
                  <a:schemeClr val="bg1"/>
                </a:solidFill>
              </a:rPr>
              <a:t>Wherewithal shall a young man cleanse his way? by taking heed thereto according to thy word.</a:t>
            </a:r>
            <a:r>
              <a:rPr lang="es-DO" sz="3200" dirty="0" smtClean="0">
                <a:solidFill>
                  <a:schemeClr val="bg1"/>
                </a:solidFill>
              </a:rPr>
              <a:t>»</a:t>
            </a:r>
            <a:endParaRPr lang="es-DO" sz="3200" dirty="0">
              <a:solidFill>
                <a:schemeClr val="bg1"/>
              </a:solidFill>
            </a:endParaRPr>
          </a:p>
        </p:txBody>
      </p:sp>
      <p:sp>
        <p:nvSpPr>
          <p:cNvPr id="10" name="TextBox 9"/>
          <p:cNvSpPr txBox="1"/>
          <p:nvPr/>
        </p:nvSpPr>
        <p:spPr>
          <a:xfrm>
            <a:off x="6388499" y="5772689"/>
            <a:ext cx="4816313"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81496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7</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4816313" cy="2554545"/>
          </a:xfrm>
          <a:prstGeom prst="rect">
            <a:avLst/>
          </a:prstGeom>
          <a:noFill/>
        </p:spPr>
        <p:txBody>
          <a:bodyPr wrap="square" rtlCol="0">
            <a:spAutoFit/>
          </a:bodyPr>
          <a:lstStyle/>
          <a:p>
            <a:r>
              <a:rPr lang="es-DO" sz="3200" b="1" dirty="0">
                <a:solidFill>
                  <a:schemeClr val="bg1"/>
                </a:solidFill>
              </a:rPr>
              <a:t>4. </a:t>
            </a:r>
            <a:r>
              <a:rPr lang="en-US" sz="3200" b="1" dirty="0">
                <a:solidFill>
                  <a:schemeClr val="bg1"/>
                </a:solidFill>
              </a:rPr>
              <a:t>What is the expiration date of the text message that God sent us? Isaiah 40: 8; Matthew</a:t>
            </a:r>
            <a:r>
              <a:rPr lang="es-DO" sz="3200" b="1" dirty="0" smtClean="0">
                <a:solidFill>
                  <a:schemeClr val="bg1"/>
                </a:solidFill>
              </a:rPr>
              <a:t> </a:t>
            </a:r>
            <a:r>
              <a:rPr lang="es-DO" sz="3200" b="1" dirty="0">
                <a:solidFill>
                  <a:schemeClr val="bg1"/>
                </a:solidFill>
              </a:rPr>
              <a:t>24:35.</a:t>
            </a:r>
          </a:p>
        </p:txBody>
      </p:sp>
      <p:sp>
        <p:nvSpPr>
          <p:cNvPr id="15"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4"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fontScale="90000"/>
          </a:bodyPr>
          <a:lstStyle/>
          <a:p>
            <a:r>
              <a:rPr lang="es-DO" dirty="0"/>
              <a:t>LESSON 4:</a:t>
            </a:r>
            <a:br>
              <a:rPr lang="es-DO" dirty="0"/>
            </a:br>
            <a:r>
              <a:rPr lang="es-DO" dirty="0"/>
              <a:t>EL </a:t>
            </a:r>
            <a:r>
              <a:rPr lang="es-DO" i="1" dirty="0"/>
              <a:t>TEXT MESSAGE </a:t>
            </a:r>
            <a:r>
              <a:rPr lang="es-DO" dirty="0"/>
              <a:t>OF GOD’S LOVE</a:t>
            </a:r>
          </a:p>
        </p:txBody>
      </p:sp>
      <p:sp>
        <p:nvSpPr>
          <p:cNvPr id="9" name="TextBox 8"/>
          <p:cNvSpPr txBox="1"/>
          <p:nvPr/>
        </p:nvSpPr>
        <p:spPr>
          <a:xfrm>
            <a:off x="6388499" y="3293052"/>
            <a:ext cx="5080345" cy="2062103"/>
          </a:xfrm>
          <a:prstGeom prst="rect">
            <a:avLst/>
          </a:prstGeom>
          <a:noFill/>
        </p:spPr>
        <p:txBody>
          <a:bodyPr wrap="square" rtlCol="0">
            <a:spAutoFit/>
          </a:bodyPr>
          <a:lstStyle/>
          <a:p>
            <a:r>
              <a:rPr lang="es-DO" sz="3200" smtClean="0">
                <a:solidFill>
                  <a:schemeClr val="bg1"/>
                </a:solidFill>
              </a:rPr>
              <a:t>«</a:t>
            </a:r>
            <a:r>
              <a:rPr lang="es-DO" sz="3200">
                <a:solidFill>
                  <a:schemeClr val="bg1"/>
                </a:solidFill>
              </a:rPr>
              <a:t>The grass withereth, the flower fadeth: but the word of our God shall stand for </a:t>
            </a:r>
            <a:r>
              <a:rPr lang="es-DO" sz="3200" smtClean="0">
                <a:solidFill>
                  <a:schemeClr val="bg1"/>
                </a:solidFill>
              </a:rPr>
              <a:t>ever».</a:t>
            </a:r>
            <a:endParaRPr lang="es-DO" sz="3200" dirty="0">
              <a:solidFill>
                <a:schemeClr val="bg1"/>
              </a:solidFill>
            </a:endParaRPr>
          </a:p>
        </p:txBody>
      </p:sp>
      <p:sp>
        <p:nvSpPr>
          <p:cNvPr id="10" name="TextBox 9"/>
          <p:cNvSpPr txBox="1"/>
          <p:nvPr/>
        </p:nvSpPr>
        <p:spPr>
          <a:xfrm>
            <a:off x="6388499" y="5640086"/>
            <a:ext cx="4816313"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6" name="Picture Placeholder 5"/>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02104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8</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5"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4"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fontScale="90000"/>
          </a:bodyPr>
          <a:lstStyle/>
          <a:p>
            <a:r>
              <a:rPr lang="es-DO" dirty="0"/>
              <a:t>LESSON 4:</a:t>
            </a:r>
            <a:br>
              <a:rPr lang="es-DO" dirty="0"/>
            </a:br>
            <a:r>
              <a:rPr lang="es-DO" dirty="0"/>
              <a:t>EL </a:t>
            </a:r>
            <a:r>
              <a:rPr lang="es-DO" i="1" dirty="0"/>
              <a:t>TEXT MESSAGE </a:t>
            </a:r>
            <a:r>
              <a:rPr lang="es-DO" dirty="0"/>
              <a:t>OF GOD’S LOVE</a:t>
            </a:r>
          </a:p>
        </p:txBody>
      </p:sp>
      <p:sp>
        <p:nvSpPr>
          <p:cNvPr id="9" name="TextBox 8"/>
          <p:cNvSpPr txBox="1"/>
          <p:nvPr/>
        </p:nvSpPr>
        <p:spPr>
          <a:xfrm>
            <a:off x="6388499" y="438224"/>
            <a:ext cx="5080345" cy="2554545"/>
          </a:xfrm>
          <a:prstGeom prst="rect">
            <a:avLst/>
          </a:prstGeom>
          <a:noFill/>
        </p:spPr>
        <p:txBody>
          <a:bodyPr wrap="square" rtlCol="0">
            <a:spAutoFit/>
          </a:bodyPr>
          <a:lstStyle/>
          <a:p>
            <a:r>
              <a:rPr lang="es-DO" sz="4000" smtClean="0">
                <a:solidFill>
                  <a:schemeClr val="bg1"/>
                </a:solidFill>
              </a:rPr>
              <a:t>«</a:t>
            </a:r>
            <a:r>
              <a:rPr lang="es-DO" sz="4000">
                <a:solidFill>
                  <a:schemeClr val="bg1"/>
                </a:solidFill>
              </a:rPr>
              <a:t>Heaven and earth shall pass away, but my words shall not pass away</a:t>
            </a:r>
            <a:r>
              <a:rPr lang="es-DO" sz="4000" smtClean="0">
                <a:solidFill>
                  <a:schemeClr val="bg1"/>
                </a:solidFill>
              </a:rPr>
              <a:t>».</a:t>
            </a:r>
            <a:endParaRPr lang="es-DO" sz="4000" dirty="0">
              <a:solidFill>
                <a:schemeClr val="bg1"/>
              </a:solidFill>
            </a:endParaRPr>
          </a:p>
        </p:txBody>
      </p:sp>
      <p:sp>
        <p:nvSpPr>
          <p:cNvPr id="10" name="TextBox 9"/>
          <p:cNvSpPr txBox="1"/>
          <p:nvPr/>
        </p:nvSpPr>
        <p:spPr>
          <a:xfrm>
            <a:off x="6520514" y="4149673"/>
            <a:ext cx="4816313"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6" name="Picture Placeholder 5"/>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84515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9</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4816313" cy="2062103"/>
          </a:xfrm>
          <a:prstGeom prst="rect">
            <a:avLst/>
          </a:prstGeom>
          <a:noFill/>
        </p:spPr>
        <p:txBody>
          <a:bodyPr wrap="square" rtlCol="0">
            <a:spAutoFit/>
          </a:bodyPr>
          <a:lstStyle/>
          <a:p>
            <a:r>
              <a:rPr lang="es-DO" sz="3200" b="1" dirty="0">
                <a:solidFill>
                  <a:schemeClr val="bg1"/>
                </a:solidFill>
              </a:rPr>
              <a:t>5. </a:t>
            </a:r>
            <a:r>
              <a:rPr lang="en-US" sz="3200" b="1" dirty="0">
                <a:solidFill>
                  <a:schemeClr val="bg1"/>
                </a:solidFill>
              </a:rPr>
              <a:t>What does the Bible look like and why is it so necessary today? Psalm </a:t>
            </a:r>
            <a:r>
              <a:rPr lang="es-DO" sz="3200" b="1" dirty="0" smtClean="0">
                <a:solidFill>
                  <a:schemeClr val="bg1"/>
                </a:solidFill>
              </a:rPr>
              <a:t>119:105</a:t>
            </a:r>
            <a:r>
              <a:rPr lang="es-DO" sz="3200" b="1" dirty="0">
                <a:solidFill>
                  <a:schemeClr val="bg1"/>
                </a:solidFill>
              </a:rPr>
              <a:t>.</a:t>
            </a:r>
          </a:p>
        </p:txBody>
      </p:sp>
      <p:sp>
        <p:nvSpPr>
          <p:cNvPr id="15"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4"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fontScale="90000"/>
          </a:bodyPr>
          <a:lstStyle/>
          <a:p>
            <a:r>
              <a:rPr lang="es-DO" dirty="0"/>
              <a:t>LESSON 4:</a:t>
            </a:r>
            <a:br>
              <a:rPr lang="es-DO" dirty="0"/>
            </a:br>
            <a:r>
              <a:rPr lang="es-DO" dirty="0"/>
              <a:t>EL </a:t>
            </a:r>
            <a:r>
              <a:rPr lang="es-DO" i="1" dirty="0"/>
              <a:t>TEXT MESSAGE </a:t>
            </a:r>
            <a:r>
              <a:rPr lang="es-DO" dirty="0"/>
              <a:t>OF GOD’S LOVE</a:t>
            </a:r>
          </a:p>
        </p:txBody>
      </p:sp>
      <p:sp>
        <p:nvSpPr>
          <p:cNvPr id="9" name="TextBox 8"/>
          <p:cNvSpPr txBox="1"/>
          <p:nvPr/>
        </p:nvSpPr>
        <p:spPr>
          <a:xfrm>
            <a:off x="6388499" y="2781223"/>
            <a:ext cx="5080345" cy="1569660"/>
          </a:xfrm>
          <a:prstGeom prst="rect">
            <a:avLst/>
          </a:prstGeom>
          <a:noFill/>
        </p:spPr>
        <p:txBody>
          <a:bodyPr wrap="square" rtlCol="0">
            <a:spAutoFit/>
          </a:bodyPr>
          <a:lstStyle/>
          <a:p>
            <a:r>
              <a:rPr lang="es-DO" sz="3200" b="1" smtClean="0">
                <a:solidFill>
                  <a:schemeClr val="bg1"/>
                </a:solidFill>
              </a:rPr>
              <a:t>«</a:t>
            </a:r>
            <a:r>
              <a:rPr lang="es-DO" sz="3200" b="1">
                <a:solidFill>
                  <a:schemeClr val="bg1"/>
                </a:solidFill>
              </a:rPr>
              <a:t>Thy word is a lamp unto my feet, and a light unto my </a:t>
            </a:r>
            <a:r>
              <a:rPr lang="es-DO" sz="3200" b="1" smtClean="0">
                <a:solidFill>
                  <a:schemeClr val="bg1"/>
                </a:solidFill>
              </a:rPr>
              <a:t>path».</a:t>
            </a:r>
            <a:endParaRPr lang="es-DO" sz="3200" b="1" dirty="0">
              <a:solidFill>
                <a:schemeClr val="bg1"/>
              </a:solidFill>
            </a:endParaRPr>
          </a:p>
        </p:txBody>
      </p:sp>
      <p:sp>
        <p:nvSpPr>
          <p:cNvPr id="10" name="TextBox 9"/>
          <p:cNvSpPr txBox="1"/>
          <p:nvPr/>
        </p:nvSpPr>
        <p:spPr>
          <a:xfrm>
            <a:off x="6388498" y="4970505"/>
            <a:ext cx="4816313"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51975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heme/theme1.xml><?xml version="1.0" encoding="utf-8"?>
<a:theme xmlns:a="http://schemas.openxmlformats.org/drawingml/2006/main" name="Office Theme">
  <a:themeElements>
    <a:clrScheme name="Custom 30">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Custom 24">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45022061_Professional services marketing plan_SL_V1" id="{B214D568-CC3C-4109-877A-D7A12976D35F}" vid="{D425069E-A49A-4A86-9A62-1864F0635A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DDA16B-F3AC-4A5B-9F5F-6F5A8F47A9E6}">
  <ds:schemaRefs>
    <ds:schemaRef ds:uri="http://schemas.microsoft.com/sharepoint/v3/contenttype/forms"/>
  </ds:schemaRefs>
</ds:datastoreItem>
</file>

<file path=customXml/itemProps2.xml><?xml version="1.0" encoding="utf-8"?>
<ds:datastoreItem xmlns:ds="http://schemas.openxmlformats.org/officeDocument/2006/customXml" ds:itemID="{3C118CE8-9293-4220-BA3B-5D353B13ABC9}">
  <ds:schemaRefs>
    <ds:schemaRef ds:uri="http://schemas.microsoft.com/office/infopath/2007/PartnerControls"/>
    <ds:schemaRef ds:uri="http://purl.org/dc/elements/1.1/"/>
    <ds:schemaRef ds:uri="http://www.w3.org/XML/1998/namespace"/>
    <ds:schemaRef ds:uri="71af3243-3dd4-4a8d-8c0d-dd76da1f02a5"/>
    <ds:schemaRef ds:uri="http://schemas.openxmlformats.org/package/2006/metadata/core-properties"/>
    <ds:schemaRef ds:uri="http://purl.org/dc/dcmitype/"/>
    <ds:schemaRef ds:uri="http://schemas.microsoft.com/office/2006/documentManagement/types"/>
    <ds:schemaRef ds:uri="16c05727-aa75-4e4a-9b5f-8a80a1165891"/>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426FE2C-7640-4BF0-9D68-FDFD4151FD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Professional services marketing plan</Template>
  <TotalTime>0</TotalTime>
  <Words>554</Words>
  <Application>Microsoft Macintosh PowerPoint</Application>
  <PresentationFormat>Widescreen</PresentationFormat>
  <Paragraphs>72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vt:lpstr>
      <vt:lpstr>Calibri</vt:lpstr>
      <vt:lpstr>Gill Sans MT</vt:lpstr>
      <vt:lpstr>Office Theme</vt:lpstr>
      <vt:lpstr>FAMILIES WITH HOPE</vt:lpstr>
      <vt:lpstr>LESSON 4: EL TEXT MESSAGE OF GOD’S LOVE</vt:lpstr>
      <vt:lpstr>LESSON 4: EL TEXT MESSAGE OF GOD’S LOVE</vt:lpstr>
      <vt:lpstr>LESSON 4: EL TEXT MESSAGE OF GOD’S LOVE</vt:lpstr>
      <vt:lpstr>LESSON 4: EL TEXT MESSAGE OF GOD’S LOVE</vt:lpstr>
      <vt:lpstr>LESSON 4: EL TEXT MESSAGE OF GOD’S LOVE</vt:lpstr>
      <vt:lpstr>LESSON 4: EL TEXT MESSAGE OF GOD’S LOVE</vt:lpstr>
      <vt:lpstr>LESSON 4: EL TEXT MESSAGE OF GOD’S LOVE</vt:lpstr>
      <vt:lpstr>LESSON 4: EL TEXT MESSAGE OF GOD’S LOVE</vt:lpstr>
      <vt:lpstr>LESSON 4: EL TEXT MESSAGE OF GOD’S LOVE</vt:lpstr>
      <vt:lpstr>Let’s Comment …</vt:lpstr>
      <vt:lpstr>MY REACTION…</vt:lpstr>
      <vt:lpstr>PRAYER REQUESTS</vt:lpstr>
      <vt:lpstr>BLESSINGS TO YOUR FAMILY!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2020-08-03T12:54:30Z</dcterms:created>
  <dcterms:modified xsi:type="dcterms:W3CDTF">2021-04-26T21:17:46Z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